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17" r:id="rId2"/>
    <p:sldId id="365" r:id="rId3"/>
    <p:sldId id="334" r:id="rId4"/>
    <p:sldId id="320" r:id="rId5"/>
    <p:sldId id="325" r:id="rId6"/>
    <p:sldId id="328" r:id="rId7"/>
    <p:sldId id="360" r:id="rId8"/>
    <p:sldId id="363" r:id="rId9"/>
    <p:sldId id="359" r:id="rId10"/>
    <p:sldId id="361" r:id="rId11"/>
    <p:sldId id="367" r:id="rId12"/>
    <p:sldId id="366" r:id="rId13"/>
    <p:sldId id="362" r:id="rId14"/>
    <p:sldId id="333" r:id="rId15"/>
    <p:sldId id="372" r:id="rId16"/>
    <p:sldId id="373" r:id="rId17"/>
    <p:sldId id="374" r:id="rId18"/>
    <p:sldId id="375" r:id="rId19"/>
    <p:sldId id="376" r:id="rId20"/>
    <p:sldId id="371" r:id="rId21"/>
    <p:sldId id="331" r:id="rId22"/>
  </p:sldIdLst>
  <p:sldSz cx="12192000" cy="6858000"/>
  <p:notesSz cx="6858000" cy="9144000"/>
  <p:embeddedFontLst>
    <p:embeddedFont>
      <p:font typeface="OPPOSans B" panose="020B0604020202020204" charset="-122"/>
      <p:regular r:id="rId25"/>
    </p:embeddedFont>
    <p:embeddedFont>
      <p:font typeface="OPPOSans M" panose="020B0604020202020204" charset="-122"/>
      <p:regular r:id="rId26"/>
    </p:embeddedFont>
    <p:embeddedFont>
      <p:font typeface="Arial Rounded MT Bold" panose="020F0704030504030204" pitchFamily="34" charset="0"/>
      <p:regular r:id="rId27"/>
    </p:embeddedFont>
    <p:embeddedFont>
      <p:font typeface="Cambria Math" panose="02040503050406030204" pitchFamily="18" charset="0"/>
      <p:regular r:id="rId28"/>
    </p:embeddedFont>
  </p:embeddedFontLst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37" autoAdjust="0"/>
    <p:restoredTop sz="94660"/>
  </p:normalViewPr>
  <p:slideViewPr>
    <p:cSldViewPr snapToGrid="0">
      <p:cViewPr varScale="1">
        <p:scale>
          <a:sx n="71" d="100"/>
          <a:sy n="71" d="100"/>
        </p:scale>
        <p:origin x="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OPPOSans M" panose="00020600040101010101" charset="-122"/>
              <a:ea typeface="OPPOSans M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OPPOSans M" panose="00020600040101010101" charset="-122"/>
                <a:ea typeface="OPPOSans M" panose="00020600040101010101" charset="-122"/>
              </a:rPr>
              <a:t>2024/3/15</a:t>
            </a:fld>
            <a:endParaRPr lang="zh-CN" altLang="en-US">
              <a:latin typeface="OPPOSans M" panose="00020600040101010101" charset="-122"/>
              <a:ea typeface="OPPOSans M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OPPOSans M" panose="00020600040101010101" charset="-122"/>
              <a:ea typeface="OPPOSans M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OPPOSans M" panose="00020600040101010101" charset="-122"/>
                <a:ea typeface="OPPOSans M" panose="00020600040101010101" charset="-122"/>
              </a:rPr>
              <a:t>‹#›</a:t>
            </a:fld>
            <a:endParaRPr lang="zh-CN" altLang="en-US">
              <a:latin typeface="OPPOSans M" panose="00020600040101010101" charset="-122"/>
              <a:ea typeface="OPPOSans M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POSans M" panose="00020600040101010101" charset="-122"/>
                <a:ea typeface="OPPOSans M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POSans M" panose="00020600040101010101" charset="-122"/>
                <a:ea typeface="OPPOSans M" panose="00020600040101010101" charset="-122"/>
              </a:defRPr>
            </a:lvl1pPr>
          </a:lstStyle>
          <a:p>
            <a:fld id="{68EABFFB-8326-4503-AC44-55DFAE6D5E3E}" type="datetimeFigureOut">
              <a:rPr lang="zh-CN" altLang="en-US" smtClean="0"/>
              <a:t>2024/3/15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POSans M" panose="00020600040101010101" charset="-122"/>
                <a:ea typeface="OPPOSans M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POSans M" panose="00020600040101010101" charset="-122"/>
                <a:ea typeface="OPPOSans M" panose="00020600040101010101" charset="-122"/>
              </a:defRPr>
            </a:lvl1pPr>
          </a:lstStyle>
          <a:p>
            <a:fld id="{9F493779-6B59-45C9-998D-73E378659E8C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POSans M" panose="00020600040101010101" charset="-122"/>
        <a:ea typeface="OPPOSans M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POSans M" panose="00020600040101010101" charset="-122"/>
        <a:ea typeface="OPPOSans M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POSans M" panose="00020600040101010101" charset="-122"/>
        <a:ea typeface="OPPOSans M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POSans M" panose="00020600040101010101" charset="-122"/>
        <a:ea typeface="OPPOSans M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POSans M" panose="00020600040101010101" charset="-122"/>
        <a:ea typeface="OPPOSans M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7B1F4D-9A06-41FD-9592-15639BF7370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7B1F4D-9A06-41FD-9592-15639BF7370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66.xml"/><Relationship Id="rId7" Type="http://schemas.openxmlformats.org/officeDocument/2006/relationships/image" Target="../media/image9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69.xml"/><Relationship Id="rId7" Type="http://schemas.openxmlformats.org/officeDocument/2006/relationships/image" Target="../media/image13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10" Type="http://schemas.openxmlformats.org/officeDocument/2006/relationships/hyperlink" Target="https://docs.google.com/spreadsheets/d/1v4vwyYS-CgRQhTB_QnavkTkGthdox7yO/edit?usp=sharing&amp;ouid=104655483092176756320&amp;rtpof=true&amp;sd=true" TargetMode="Externa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7.jpe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8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tags" Target="../tags/tag88.xml"/><Relationship Id="rId18" Type="http://schemas.openxmlformats.org/officeDocument/2006/relationships/tags" Target="../tags/tag93.xml"/><Relationship Id="rId3" Type="http://schemas.openxmlformats.org/officeDocument/2006/relationships/tags" Target="../tags/tag78.xml"/><Relationship Id="rId21" Type="http://schemas.openxmlformats.org/officeDocument/2006/relationships/image" Target="../media/image19.png"/><Relationship Id="rId7" Type="http://schemas.openxmlformats.org/officeDocument/2006/relationships/tags" Target="../tags/tag82.xml"/><Relationship Id="rId12" Type="http://schemas.openxmlformats.org/officeDocument/2006/relationships/tags" Target="../tags/tag87.xml"/><Relationship Id="rId17" Type="http://schemas.openxmlformats.org/officeDocument/2006/relationships/tags" Target="../tags/tag92.xml"/><Relationship Id="rId2" Type="http://schemas.openxmlformats.org/officeDocument/2006/relationships/tags" Target="../tags/tag77.xml"/><Relationship Id="rId16" Type="http://schemas.openxmlformats.org/officeDocument/2006/relationships/tags" Target="../tags/tag91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tags" Target="../tags/tag86.xml"/><Relationship Id="rId5" Type="http://schemas.openxmlformats.org/officeDocument/2006/relationships/tags" Target="../tags/tag80.xml"/><Relationship Id="rId15" Type="http://schemas.openxmlformats.org/officeDocument/2006/relationships/tags" Target="../tags/tag90.xml"/><Relationship Id="rId10" Type="http://schemas.openxmlformats.org/officeDocument/2006/relationships/tags" Target="../tags/tag85.xml"/><Relationship Id="rId19" Type="http://schemas.openxmlformats.org/officeDocument/2006/relationships/tags" Target="../tags/tag94.xml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tags" Target="../tags/tag89.xml"/><Relationship Id="rId2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100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00.xml"/><Relationship Id="rId7" Type="http://schemas.openxmlformats.org/officeDocument/2006/relationships/image" Target="../media/image1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05.xml"/><Relationship Id="rId7" Type="http://schemas.openxmlformats.org/officeDocument/2006/relationships/image" Target="../media/image23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image" Target="../media/image1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10" Type="http://schemas.openxmlformats.org/officeDocument/2006/relationships/tags" Target="../tags/tag20.xml"/><Relationship Id="rId19" Type="http://schemas.openxmlformats.org/officeDocument/2006/relationships/image" Target="../media/image2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26" Type="http://schemas.openxmlformats.org/officeDocument/2006/relationships/image" Target="../media/image1.png"/><Relationship Id="rId3" Type="http://schemas.openxmlformats.org/officeDocument/2006/relationships/tags" Target="../tags/tag30.xml"/><Relationship Id="rId21" Type="http://schemas.openxmlformats.org/officeDocument/2006/relationships/tags" Target="../tags/tag48.xm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tags" Target="../tags/tag47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tags" Target="../tags/tag51.xml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23" Type="http://schemas.openxmlformats.org/officeDocument/2006/relationships/tags" Target="../tags/tag50.xml"/><Relationship Id="rId10" Type="http://schemas.openxmlformats.org/officeDocument/2006/relationships/tags" Target="../tags/tag37.xml"/><Relationship Id="rId19" Type="http://schemas.openxmlformats.org/officeDocument/2006/relationships/tags" Target="../tags/tag46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tags" Target="../tags/tag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ontiersin.org/journals/plant-science/articles/10.3389/fpls.2020.609155/full" TargetMode="External"/><Relationship Id="rId3" Type="http://schemas.openxmlformats.org/officeDocument/2006/relationships/tags" Target="../tags/tag57.xml"/><Relationship Id="rId7" Type="http://schemas.openxmlformats.org/officeDocument/2006/relationships/hyperlink" Target="https://link.springer.com/article/10.1007/s00271-022-00819-6" TargetMode="Externa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arthobservatory.nasa.gov/images/145823/detecting-invisible-plant-stress" TargetMode="External"/><Relationship Id="rId3" Type="http://schemas.openxmlformats.org/officeDocument/2006/relationships/tags" Target="../tags/tag60.xml"/><Relationship Id="rId7" Type="http://schemas.openxmlformats.org/officeDocument/2006/relationships/image" Target="../media/image5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7.xml"/><Relationship Id="rId9" Type="http://schemas.openxmlformats.org/officeDocument/2006/relationships/hyperlink" Target="https://www.nature.com/articles/s41598-020-76485-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: 形状 35"/>
          <p:cNvSpPr/>
          <p:nvPr/>
        </p:nvSpPr>
        <p:spPr>
          <a:xfrm rot="2700000">
            <a:off x="161479" y="-2646205"/>
            <a:ext cx="11768144" cy="11768144"/>
          </a:xfrm>
          <a:custGeom>
            <a:avLst/>
            <a:gdLst>
              <a:gd name="connsiteX0" fmla="*/ 0 w 11768144"/>
              <a:gd name="connsiteY0" fmla="*/ 7189109 h 11768144"/>
              <a:gd name="connsiteX1" fmla="*/ 7189108 w 11768144"/>
              <a:gd name="connsiteY1" fmla="*/ 0 h 11768144"/>
              <a:gd name="connsiteX2" fmla="*/ 8674431 w 11768144"/>
              <a:gd name="connsiteY2" fmla="*/ 0 h 11768144"/>
              <a:gd name="connsiteX3" fmla="*/ 11768144 w 11768144"/>
              <a:gd name="connsiteY3" fmla="*/ 3093713 h 11768144"/>
              <a:gd name="connsiteX4" fmla="*/ 11768144 w 11768144"/>
              <a:gd name="connsiteY4" fmla="*/ 5119641 h 11768144"/>
              <a:gd name="connsiteX5" fmla="*/ 5119641 w 11768144"/>
              <a:gd name="connsiteY5" fmla="*/ 11768144 h 11768144"/>
              <a:gd name="connsiteX6" fmla="*/ 3200484 w 11768144"/>
              <a:gd name="connsiteY6" fmla="*/ 11768144 h 11768144"/>
              <a:gd name="connsiteX7" fmla="*/ 0 w 11768144"/>
              <a:gd name="connsiteY7" fmla="*/ 8567660 h 1176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68144" h="11768144">
                <a:moveTo>
                  <a:pt x="0" y="7189109"/>
                </a:moveTo>
                <a:lnTo>
                  <a:pt x="7189108" y="0"/>
                </a:lnTo>
                <a:lnTo>
                  <a:pt x="8674431" y="0"/>
                </a:lnTo>
                <a:lnTo>
                  <a:pt x="11768144" y="3093713"/>
                </a:lnTo>
                <a:lnTo>
                  <a:pt x="11768144" y="5119641"/>
                </a:lnTo>
                <a:lnTo>
                  <a:pt x="5119641" y="11768144"/>
                </a:lnTo>
                <a:lnTo>
                  <a:pt x="3200484" y="11768144"/>
                </a:lnTo>
                <a:lnTo>
                  <a:pt x="0" y="8567660"/>
                </a:lnTo>
                <a:close/>
              </a:path>
            </a:pathLst>
          </a:custGeom>
          <a:solidFill>
            <a:schemeClr val="bg1"/>
          </a:solidFill>
          <a:ln w="9525">
            <a:gradFill>
              <a:gsLst>
                <a:gs pos="0">
                  <a:schemeClr val="accent2">
                    <a:alpha val="42000"/>
                  </a:schemeClr>
                </a:gs>
                <a:gs pos="50000">
                  <a:schemeClr val="accent2">
                    <a:lumMod val="75000"/>
                    <a:alpha val="30000"/>
                  </a:schemeClr>
                </a:gs>
                <a:gs pos="100000">
                  <a:schemeClr val="accent1">
                    <a:alpha val="27000"/>
                  </a:schemeClr>
                </a:gs>
              </a:gsLst>
              <a:lin ang="5400000" scaled="1"/>
            </a:gradFill>
          </a:ln>
          <a:effectLst>
            <a:outerShdw blurRad="419100" algn="ct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 rot="2700000">
            <a:off x="1947142" y="-873242"/>
            <a:ext cx="8222218" cy="8222218"/>
          </a:xfrm>
          <a:custGeom>
            <a:avLst/>
            <a:gdLst>
              <a:gd name="connsiteX0" fmla="*/ 0 w 8222218"/>
              <a:gd name="connsiteY0" fmla="*/ 3643183 h 8222218"/>
              <a:gd name="connsiteX1" fmla="*/ 3643183 w 8222218"/>
              <a:gd name="connsiteY1" fmla="*/ 0 h 8222218"/>
              <a:gd name="connsiteX2" fmla="*/ 8222218 w 8222218"/>
              <a:gd name="connsiteY2" fmla="*/ 0 h 8222218"/>
              <a:gd name="connsiteX3" fmla="*/ 8222218 w 8222218"/>
              <a:gd name="connsiteY3" fmla="*/ 5119641 h 8222218"/>
              <a:gd name="connsiteX4" fmla="*/ 5119641 w 8222218"/>
              <a:gd name="connsiteY4" fmla="*/ 8222218 h 8222218"/>
              <a:gd name="connsiteX5" fmla="*/ 0 w 8222218"/>
              <a:gd name="connsiteY5" fmla="*/ 8222218 h 82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2218" h="8222218">
                <a:moveTo>
                  <a:pt x="0" y="3643183"/>
                </a:moveTo>
                <a:lnTo>
                  <a:pt x="3643183" y="0"/>
                </a:lnTo>
                <a:lnTo>
                  <a:pt x="8222218" y="0"/>
                </a:lnTo>
                <a:lnTo>
                  <a:pt x="8222218" y="5119641"/>
                </a:lnTo>
                <a:lnTo>
                  <a:pt x="5119641" y="8222218"/>
                </a:lnTo>
                <a:lnTo>
                  <a:pt x="0" y="8222218"/>
                </a:lnTo>
                <a:close/>
              </a:path>
            </a:pathLst>
          </a:custGeom>
          <a:solidFill>
            <a:schemeClr val="bg1"/>
          </a:solidFill>
          <a:ln w="9525">
            <a:gradFill>
              <a:gsLst>
                <a:gs pos="0">
                  <a:schemeClr val="accent2">
                    <a:alpha val="42000"/>
                  </a:schemeClr>
                </a:gs>
                <a:gs pos="50000">
                  <a:schemeClr val="accent2">
                    <a:lumMod val="75000"/>
                    <a:alpha val="30000"/>
                  </a:schemeClr>
                </a:gs>
                <a:gs pos="100000">
                  <a:schemeClr val="accent1">
                    <a:alpha val="27000"/>
                  </a:schemeClr>
                </a:gs>
              </a:gsLst>
              <a:lin ang="5400000" scaled="1"/>
            </a:gradFill>
          </a:ln>
          <a:effectLst>
            <a:outerShdw blurRad="419100" algn="ct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2700000">
            <a:off x="3295706" y="475322"/>
            <a:ext cx="5525090" cy="552509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 w="9525">
            <a:gradFill>
              <a:gsLst>
                <a:gs pos="0">
                  <a:schemeClr val="accent2"/>
                </a:gs>
                <a:gs pos="50000">
                  <a:srgbClr val="0192FF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419100" algn="ct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>
            <a:spLocks noChangeAspect="1" noChangeArrowheads="1"/>
          </p:cNvSpPr>
          <p:nvPr/>
        </p:nvSpPr>
        <p:spPr bwMode="auto">
          <a:xfrm>
            <a:off x="2726267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17353" y="4585131"/>
            <a:ext cx="344028" cy="34402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M" panose="00020600040101010101" charset="-122"/>
              <a:ea typeface="OPPOSans M" panose="0002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 rot="2700000">
            <a:off x="4272119" y="1642867"/>
            <a:ext cx="3572264" cy="3572264"/>
          </a:xfrm>
          <a:prstGeom prst="rect">
            <a:avLst/>
          </a:prstGeom>
          <a:solidFill>
            <a:schemeClr val="bg1"/>
          </a:solidFill>
          <a:ln w="31750">
            <a:gradFill>
              <a:gsLst>
                <a:gs pos="0">
                  <a:schemeClr val="accent2"/>
                </a:gs>
                <a:gs pos="50000">
                  <a:srgbClr val="0192FF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419100" algn="ct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477616" y="4872634"/>
            <a:ext cx="628660" cy="62866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>
            <a:spLocks noChangeAspect="1" noChangeArrowheads="1"/>
          </p:cNvSpPr>
          <p:nvPr/>
        </p:nvSpPr>
        <p:spPr bwMode="auto">
          <a:xfrm>
            <a:off x="2726267" y="0"/>
            <a:ext cx="685800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OPPOSans M" panose="00020600040101010101" charset="-122"/>
              <a:cs typeface="+mn-cs"/>
            </a:endParaRPr>
          </a:p>
        </p:txBody>
      </p:sp>
      <p:sp>
        <p:nvSpPr>
          <p:cNvPr id="9" name="矩形: 剪去对角 8"/>
          <p:cNvSpPr/>
          <p:nvPr/>
        </p:nvSpPr>
        <p:spPr>
          <a:xfrm>
            <a:off x="1971554" y="2712749"/>
            <a:ext cx="8248892" cy="1432500"/>
          </a:xfrm>
          <a:prstGeom prst="snip2DiagRect">
            <a:avLst>
              <a:gd name="adj1" fmla="val 16931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>
              <a:defRPr/>
            </a:pPr>
            <a:r>
              <a:rPr lang="en-IN" altLang="en-US" sz="3600" b="1" dirty="0">
                <a:solidFill>
                  <a:prstClr val="white"/>
                </a:solidFill>
                <a:latin typeface="Aptos" panose="020B0004020202020204" pitchFamily="34" charset="0"/>
                <a:ea typeface="+mj-ea"/>
              </a:rPr>
              <a:t>Portable system for detecting plant stress and Image Processing </a:t>
            </a:r>
            <a:endParaRPr kumimoji="0" lang="en-I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j-ea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6959683" y="4964197"/>
            <a:ext cx="1863524" cy="1863524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8639402" y="4077854"/>
            <a:ext cx="1863524" cy="1863524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1829841" y="808845"/>
            <a:ext cx="1863524" cy="1863524"/>
          </a:xfrm>
          <a:prstGeom prst="line">
            <a:avLst/>
          </a:prstGeom>
          <a:ln w="15875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3175582" y="37119"/>
            <a:ext cx="1863524" cy="1863524"/>
          </a:xfrm>
          <a:prstGeom prst="line">
            <a:avLst/>
          </a:prstGeom>
          <a:ln w="15875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8596892" y="726714"/>
            <a:ext cx="344028" cy="344028"/>
          </a:xfrm>
          <a:prstGeom prst="ellipse">
            <a:avLst/>
          </a:prstGeom>
          <a:gradFill>
            <a:gsLst>
              <a:gs pos="0">
                <a:schemeClr val="accent2"/>
              </a:gs>
              <a:gs pos="69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M" panose="00020600040101010101" charset="-122"/>
              <a:ea typeface="OPPOSans M" panose="00020600040101010101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0075350" y="5361497"/>
            <a:ext cx="628660" cy="62866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-49047" y="0"/>
            <a:ext cx="12412578" cy="6968289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1">
                  <a:lumMod val="20000"/>
                  <a:lumOff val="80000"/>
                  <a:alpha val="1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OPPOSans M" panose="0002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6344429"/>
            <a:ext cx="12192000" cy="196770"/>
          </a:xfrm>
          <a:prstGeom prst="rect">
            <a:avLst/>
          </a:prstGeom>
          <a:gradFill>
            <a:gsLst>
              <a:gs pos="0">
                <a:schemeClr val="accent2"/>
              </a:gs>
              <a:gs pos="8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50"/>
          <p:cNvSpPr txBox="1"/>
          <p:nvPr>
            <p:custDataLst>
              <p:tags r:id="rId3"/>
            </p:custDataLst>
          </p:nvPr>
        </p:nvSpPr>
        <p:spPr>
          <a:xfrm>
            <a:off x="1563217" y="492618"/>
            <a:ext cx="7004313" cy="6153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altLang="en-US" sz="4000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lt"/>
              </a:rPr>
              <a:t>Experimental Procedure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62648" y="650751"/>
            <a:ext cx="471928" cy="306837"/>
            <a:chOff x="1954530" y="649605"/>
            <a:chExt cx="296099" cy="192517"/>
          </a:xfrm>
        </p:grpSpPr>
        <p:sp>
          <p:nvSpPr>
            <p:cNvPr id="6" name="矩形: 圆角 5"/>
            <p:cNvSpPr/>
            <p:nvPr/>
          </p:nvSpPr>
          <p:spPr>
            <a:xfrm rot="2700000">
              <a:off x="1954530" y="649605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 rot="2700000">
              <a:off x="2058113" y="649606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83000">
                  <a:schemeClr val="accent3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485293" y="6307455"/>
            <a:ext cx="1211961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Portable System for Detecting Plant Stress</a:t>
            </a:r>
            <a:endParaRPr lang="en-IN" sz="1200" dirty="0">
              <a:solidFill>
                <a:srgbClr val="00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I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48360" y="1236980"/>
            <a:ext cx="39001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Optical and IR Images : </a:t>
            </a:r>
            <a:endParaRPr lang="en-IN" altLang="en-US" b="1" u="sng" dirty="0"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iit_jammu_logo-removebg-preview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" y="0"/>
            <a:ext cx="751205" cy="725805"/>
          </a:xfrm>
          <a:prstGeom prst="rect">
            <a:avLst/>
          </a:prstGeom>
        </p:spPr>
      </p:pic>
      <p:pic>
        <p:nvPicPr>
          <p:cNvPr id="18" name="Picture 17" descr="A green plant growing out of a hole&#10;&#10;Description automatically generated">
            <a:extLst>
              <a:ext uri="{FF2B5EF4-FFF2-40B4-BE49-F238E27FC236}">
                <a16:creationId xmlns:a16="http://schemas.microsoft.com/office/drawing/2014/main" id="{F6A15E34-8F74-1A49-E833-47B639B5B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6738" y="1900740"/>
            <a:ext cx="1532023" cy="14122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9BE2C4-E959-61DF-0F2D-8DC3E37B6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8053" y="1810502"/>
            <a:ext cx="2165185" cy="1502445"/>
          </a:xfrm>
          <a:prstGeom prst="rect">
            <a:avLst/>
          </a:prstGeom>
        </p:spPr>
      </p:pic>
      <p:sp>
        <p:nvSpPr>
          <p:cNvPr id="27" name="Text Box 8">
            <a:extLst>
              <a:ext uri="{FF2B5EF4-FFF2-40B4-BE49-F238E27FC236}">
                <a16:creationId xmlns:a16="http://schemas.microsoft.com/office/drawing/2014/main" id="{C968E2FB-0E41-A52B-AE88-21F253679DCE}"/>
              </a:ext>
            </a:extLst>
          </p:cNvPr>
          <p:cNvSpPr txBox="1"/>
          <p:nvPr/>
        </p:nvSpPr>
        <p:spPr>
          <a:xfrm>
            <a:off x="858386" y="3623243"/>
            <a:ext cx="39001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IR Temperature Scale : </a:t>
            </a:r>
            <a:endParaRPr lang="en-IN" altLang="en-US" b="1" u="sng" dirty="0"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8B472AD4-6E85-F11E-5F2A-2B37546C6E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506" y="4088230"/>
            <a:ext cx="2852989" cy="2010277"/>
          </a:xfrm>
          <a:prstGeom prst="rect">
            <a:avLst/>
          </a:prstGeom>
        </p:spPr>
      </p:pic>
      <p:pic>
        <p:nvPicPr>
          <p:cNvPr id="29" name="Picture 28" descr="A green and blue bar&#10;&#10;Description automatically generated">
            <a:extLst>
              <a:ext uri="{FF2B5EF4-FFF2-40B4-BE49-F238E27FC236}">
                <a16:creationId xmlns:a16="http://schemas.microsoft.com/office/drawing/2014/main" id="{C22D78F3-0B3B-9DBB-9CD3-7731753623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7626" y="3940342"/>
            <a:ext cx="514642" cy="23662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AB1AF40-C1F5-9662-18D3-F59267F4888A}"/>
              </a:ext>
            </a:extLst>
          </p:cNvPr>
          <p:cNvSpPr txBox="1"/>
          <p:nvPr/>
        </p:nvSpPr>
        <p:spPr>
          <a:xfrm>
            <a:off x="6281000" y="4568526"/>
            <a:ext cx="24909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Plum Plant </a:t>
            </a:r>
            <a:endParaRPr lang="en-GB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3BCD36-5867-7C53-A979-A1EE7E4904D3}"/>
              </a:ext>
            </a:extLst>
          </p:cNvPr>
          <p:cNvSpPr txBox="1"/>
          <p:nvPr/>
        </p:nvSpPr>
        <p:spPr>
          <a:xfrm>
            <a:off x="2190263" y="3305210"/>
            <a:ext cx="249096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Image 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2F2E4B-2648-0F51-51A3-9CFD48426012}"/>
              </a:ext>
            </a:extLst>
          </p:cNvPr>
          <p:cNvSpPr txBox="1"/>
          <p:nvPr/>
        </p:nvSpPr>
        <p:spPr>
          <a:xfrm>
            <a:off x="5218210" y="3325262"/>
            <a:ext cx="249096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 Image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233031" y="3962400"/>
            <a:ext cx="3428167" cy="1348961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1">
                  <a:lumMod val="20000"/>
                  <a:lumOff val="80000"/>
                  <a:alpha val="1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OPPOSans M" panose="0002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6344429"/>
            <a:ext cx="12192000" cy="196770"/>
          </a:xfrm>
          <a:prstGeom prst="rect">
            <a:avLst/>
          </a:prstGeom>
          <a:gradFill>
            <a:gsLst>
              <a:gs pos="0">
                <a:schemeClr val="accent2"/>
              </a:gs>
              <a:gs pos="8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50"/>
          <p:cNvSpPr txBox="1"/>
          <p:nvPr>
            <p:custDataLst>
              <p:tags r:id="rId3"/>
            </p:custDataLst>
          </p:nvPr>
        </p:nvSpPr>
        <p:spPr>
          <a:xfrm>
            <a:off x="1563217" y="492618"/>
            <a:ext cx="7004313" cy="6153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altLang="en-US" sz="4000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lt"/>
              </a:rPr>
              <a:t>Experimental Procedure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62648" y="650751"/>
            <a:ext cx="471928" cy="306837"/>
            <a:chOff x="1954530" y="649605"/>
            <a:chExt cx="296099" cy="192517"/>
          </a:xfrm>
        </p:grpSpPr>
        <p:sp>
          <p:nvSpPr>
            <p:cNvPr id="6" name="矩形: 圆角 5"/>
            <p:cNvSpPr/>
            <p:nvPr/>
          </p:nvSpPr>
          <p:spPr>
            <a:xfrm rot="2700000">
              <a:off x="1954530" y="649605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 rot="2700000">
              <a:off x="2058113" y="649606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83000">
                  <a:schemeClr val="accent3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468026" y="6307455"/>
            <a:ext cx="1211961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Portable System for Detecting Plant Stress</a:t>
            </a:r>
            <a:endParaRPr lang="en-IN" sz="1200">
              <a:solidFill>
                <a:srgbClr val="00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I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iit_jammu_logo-removebg-preview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" y="0"/>
            <a:ext cx="751205" cy="7258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14A96D-06DE-2EA8-A3E8-2097379234B9}"/>
              </a:ext>
            </a:extLst>
          </p:cNvPr>
          <p:cNvSpPr txBox="1"/>
          <p:nvPr/>
        </p:nvSpPr>
        <p:spPr>
          <a:xfrm>
            <a:off x="1563217" y="1344029"/>
            <a:ext cx="445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of CWSI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8AADDD-9178-543C-2755-551F0B71E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13361"/>
            <a:ext cx="3747247" cy="231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935605D-0E59-0D22-3F09-8CAE4EE77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86" y="1854769"/>
            <a:ext cx="3516348" cy="217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0F2689-7B9D-94D4-8677-2D453B85E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894" y="3928199"/>
            <a:ext cx="3838440" cy="22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EDE7C98-5AB3-B0D4-24E6-56106B7DB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05408"/>
            <a:ext cx="3516347" cy="217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70FE5D-069C-F530-FE11-C9C16E1B4C88}"/>
              </a:ext>
            </a:extLst>
          </p:cNvPr>
          <p:cNvSpPr txBox="1"/>
          <p:nvPr/>
        </p:nvSpPr>
        <p:spPr>
          <a:xfrm rot="10800000" flipV="1">
            <a:off x="1233031" y="6141505"/>
            <a:ext cx="1025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https://docs.google.com/spreadsheets/d/1v4vwyYS-CgRQhTB_QnavkTkGthdox7yO/edit?usp=sharing&amp;ouid=104655483092176756320&amp;rtpof=true&amp;sd=true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438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084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1">
                  <a:lumMod val="20000"/>
                  <a:lumOff val="80000"/>
                  <a:alpha val="1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+mn-cs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6344429"/>
            <a:ext cx="12192000" cy="196770"/>
          </a:xfrm>
          <a:prstGeom prst="rect">
            <a:avLst/>
          </a:prstGeom>
          <a:gradFill>
            <a:gsLst>
              <a:gs pos="0">
                <a:schemeClr val="accent2"/>
              </a:gs>
              <a:gs pos="8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50"/>
          <p:cNvSpPr txBox="1"/>
          <p:nvPr>
            <p:custDataLst>
              <p:tags r:id="rId3"/>
            </p:custDataLst>
          </p:nvPr>
        </p:nvSpPr>
        <p:spPr>
          <a:xfrm>
            <a:off x="1563217" y="492618"/>
            <a:ext cx="7004313" cy="6153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altLang="en-US" sz="4000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sym typeface="+mn-lt"/>
              </a:rPr>
              <a:t>Our Product </a:t>
            </a:r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862648" y="650751"/>
            <a:ext cx="471928" cy="306837"/>
            <a:chOff x="1954530" y="649605"/>
            <a:chExt cx="296099" cy="192517"/>
          </a:xfrm>
        </p:grpSpPr>
        <p:sp>
          <p:nvSpPr>
            <p:cNvPr id="6" name="矩形: 圆角 5"/>
            <p:cNvSpPr/>
            <p:nvPr/>
          </p:nvSpPr>
          <p:spPr>
            <a:xfrm rot="2700000">
              <a:off x="1954530" y="649605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 rot="2700000">
              <a:off x="2058113" y="649606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83000">
                  <a:schemeClr val="accent3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432377" y="6307455"/>
            <a:ext cx="1211961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ea typeface="+mn-lt"/>
                <a:cs typeface="+mn-lt"/>
              </a:rPr>
              <a:t>Portable System for Detecting Plant Stress</a:t>
            </a:r>
          </a:p>
          <a:p>
            <a:endParaRPr lang="en-IN" altLang="en-US" sz="1200" dirty="0">
              <a:solidFill>
                <a:schemeClr val="bg1"/>
              </a:solidFill>
              <a:cs typeface="OPPOSans M"/>
            </a:endParaRPr>
          </a:p>
        </p:txBody>
      </p:sp>
      <p:pic>
        <p:nvPicPr>
          <p:cNvPr id="17" name="Picture 16" descr="iit_jammu_logo-removebg-preview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" y="0"/>
            <a:ext cx="751205" cy="725805"/>
          </a:xfrm>
          <a:prstGeom prst="rect">
            <a:avLst/>
          </a:prstGeom>
        </p:spPr>
      </p:pic>
      <p:pic>
        <p:nvPicPr>
          <p:cNvPr id="12" name="Google Shape;229;g262f6b28a1c_2_85">
            <a:extLst>
              <a:ext uri="{FF2B5EF4-FFF2-40B4-BE49-F238E27FC236}">
                <a16:creationId xmlns:a16="http://schemas.microsoft.com/office/drawing/2014/main" id="{7575B0A4-6B3E-92EF-D023-10439D6ED74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0777" y="3569958"/>
            <a:ext cx="2743200" cy="2238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Google Shape;228;g262f6b28a1c_2_85">
            <a:extLst>
              <a:ext uri="{FF2B5EF4-FFF2-40B4-BE49-F238E27FC236}">
                <a16:creationId xmlns:a16="http://schemas.microsoft.com/office/drawing/2014/main" id="{6BD5893C-6C5F-BEDB-5698-3B8B1FEE7D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2942107"/>
              </p:ext>
            </p:extLst>
          </p:nvPr>
        </p:nvGraphicFramePr>
        <p:xfrm>
          <a:off x="1113865" y="1449050"/>
          <a:ext cx="10287000" cy="1554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Measurement resolution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0.02°C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Sensing Temperature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-70°C ~ 380°C (IR)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 - Highest (Lowest)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±0.5°C (±4°C)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073E317C-EE55-8E4E-E9F6-671CDC3B29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17" y="3164001"/>
            <a:ext cx="4053539" cy="305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80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-15392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1">
                  <a:lumMod val="20000"/>
                  <a:lumOff val="80000"/>
                  <a:alpha val="1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OPPOSans M" panose="0002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6344429"/>
            <a:ext cx="12192000" cy="196770"/>
          </a:xfrm>
          <a:prstGeom prst="rect">
            <a:avLst/>
          </a:prstGeom>
          <a:gradFill>
            <a:gsLst>
              <a:gs pos="0">
                <a:schemeClr val="accent2"/>
              </a:gs>
              <a:gs pos="8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50"/>
          <p:cNvSpPr txBox="1"/>
          <p:nvPr>
            <p:custDataLst>
              <p:tags r:id="rId3"/>
            </p:custDataLst>
          </p:nvPr>
        </p:nvSpPr>
        <p:spPr>
          <a:xfrm>
            <a:off x="1563217" y="492618"/>
            <a:ext cx="7004313" cy="6153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altLang="en-US" sz="4000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lt"/>
              </a:rPr>
              <a:t>Advantages of Our Product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62648" y="650751"/>
            <a:ext cx="471928" cy="306837"/>
            <a:chOff x="1954530" y="649605"/>
            <a:chExt cx="296099" cy="192517"/>
          </a:xfrm>
        </p:grpSpPr>
        <p:sp>
          <p:nvSpPr>
            <p:cNvPr id="6" name="矩形: 圆角 5"/>
            <p:cNvSpPr/>
            <p:nvPr/>
          </p:nvSpPr>
          <p:spPr>
            <a:xfrm rot="2700000">
              <a:off x="1954530" y="649605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 rot="2700000">
              <a:off x="2058113" y="649606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83000">
                  <a:schemeClr val="accent3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464127" y="6307455"/>
            <a:ext cx="1211961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Portable System for Detecting Plant Stress</a:t>
            </a:r>
            <a:endParaRPr lang="en-IN" sz="1200">
              <a:solidFill>
                <a:srgbClr val="00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I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330960" y="1793240"/>
            <a:ext cx="10217150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Portable </a:t>
            </a:r>
          </a:p>
          <a:p>
            <a:pPr marL="285750" indent="-285750">
              <a:buFont typeface="Arial"/>
              <a:buChar char="•"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/>
              <a:buChar char="•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effective </a:t>
            </a:r>
          </a:p>
          <a:p>
            <a:pPr marL="285750" indent="-285750">
              <a:buFont typeface="Arial"/>
              <a:buChar char="•"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/>
              <a:buChar char="•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use </a:t>
            </a:r>
          </a:p>
          <a:p>
            <a:pPr marL="285750" indent="-285750">
              <a:buFont typeface="Arial"/>
              <a:buChar char="•"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/>
              <a:buChar char="•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saving </a:t>
            </a:r>
          </a:p>
          <a:p>
            <a:pPr marL="285750" indent="-285750">
              <a:buFont typeface="Arial"/>
              <a:buChar char="•"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/>
              <a:buChar char="•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assemble </a:t>
            </a:r>
          </a:p>
          <a:p>
            <a:pPr marL="285750" indent="-285750">
              <a:buFont typeface="Arial"/>
              <a:buChar char="•"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iit_jammu_logo-removebg-preview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" y="0"/>
            <a:ext cx="751205" cy="725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458018-81C4-9913-283B-0EB8DA643D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731" y="1452282"/>
            <a:ext cx="5250656" cy="39534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>
            <p:custDataLst>
              <p:tags r:id="rId1"/>
            </p:custDataLst>
          </p:nvPr>
        </p:nvSpPr>
        <p:spPr>
          <a:xfrm>
            <a:off x="0" y="2145706"/>
            <a:ext cx="4954580" cy="4712294"/>
          </a:xfrm>
          <a:custGeom>
            <a:avLst/>
            <a:gdLst>
              <a:gd name="connsiteX0" fmla="*/ 1261730 w 4954580"/>
              <a:gd name="connsiteY0" fmla="*/ 0 h 4712294"/>
              <a:gd name="connsiteX1" fmla="*/ 4954580 w 4954580"/>
              <a:gd name="connsiteY1" fmla="*/ 3692850 h 4712294"/>
              <a:gd name="connsiteX2" fmla="*/ 4879555 w 4954580"/>
              <a:gd name="connsiteY2" fmla="*/ 4437088 h 4712294"/>
              <a:gd name="connsiteX3" fmla="*/ 4808792 w 4954580"/>
              <a:gd name="connsiteY3" fmla="*/ 4712294 h 4712294"/>
              <a:gd name="connsiteX4" fmla="*/ 0 w 4954580"/>
              <a:gd name="connsiteY4" fmla="*/ 4712294 h 4712294"/>
              <a:gd name="connsiteX5" fmla="*/ 0 w 4954580"/>
              <a:gd name="connsiteY5" fmla="*/ 221376 h 4712294"/>
              <a:gd name="connsiteX6" fmla="*/ 163589 w 4954580"/>
              <a:gd name="connsiteY6" fmla="*/ 166023 h 4712294"/>
              <a:gd name="connsiteX7" fmla="*/ 1261730 w 4954580"/>
              <a:gd name="connsiteY7" fmla="*/ 0 h 471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4580" h="4712294">
                <a:moveTo>
                  <a:pt x="1261730" y="0"/>
                </a:moveTo>
                <a:cubicBezTo>
                  <a:pt x="3301235" y="0"/>
                  <a:pt x="4954580" y="1653345"/>
                  <a:pt x="4954580" y="3692850"/>
                </a:cubicBezTo>
                <a:cubicBezTo>
                  <a:pt x="4954580" y="3947788"/>
                  <a:pt x="4928747" y="4196693"/>
                  <a:pt x="4879555" y="4437088"/>
                </a:cubicBezTo>
                <a:lnTo>
                  <a:pt x="4808792" y="4712294"/>
                </a:lnTo>
                <a:lnTo>
                  <a:pt x="0" y="4712294"/>
                </a:lnTo>
                <a:lnTo>
                  <a:pt x="0" y="221376"/>
                </a:lnTo>
                <a:lnTo>
                  <a:pt x="163589" y="166023"/>
                </a:lnTo>
                <a:cubicBezTo>
                  <a:pt x="510492" y="58126"/>
                  <a:pt x="879323" y="0"/>
                  <a:pt x="126173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29000"/>
                </a:schemeClr>
              </a:gs>
              <a:gs pos="100000">
                <a:schemeClr val="accent2">
                  <a:lumMod val="20000"/>
                  <a:lumOff val="80000"/>
                  <a:alpha val="33000"/>
                </a:schemeClr>
              </a:gs>
            </a:gsLst>
            <a:lin ang="5400000" scaled="1"/>
          </a:gradFill>
          <a:ln>
            <a:gradFill>
              <a:gsLst>
                <a:gs pos="0">
                  <a:srgbClr val="2A6AEF">
                    <a:alpha val="23000"/>
                  </a:srgbClr>
                </a:gs>
                <a:gs pos="100000">
                  <a:srgbClr val="2A6AEF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 rot="20431804">
            <a:off x="1828419" y="-275831"/>
            <a:ext cx="1547445" cy="1025492"/>
          </a:xfrm>
          <a:custGeom>
            <a:avLst/>
            <a:gdLst>
              <a:gd name="connsiteX0" fmla="*/ 34143 w 1547445"/>
              <a:gd name="connsiteY0" fmla="*/ 0 h 1025492"/>
              <a:gd name="connsiteX1" fmla="*/ 1547445 w 1547445"/>
              <a:gd name="connsiteY1" fmla="*/ 534995 h 1025492"/>
              <a:gd name="connsiteX2" fmla="*/ 1474055 w 1547445"/>
              <a:gd name="connsiteY2" fmla="*/ 670205 h 1025492"/>
              <a:gd name="connsiteX3" fmla="*/ 805840 w 1547445"/>
              <a:gd name="connsiteY3" fmla="*/ 1025492 h 1025492"/>
              <a:gd name="connsiteX4" fmla="*/ 0 w 1547445"/>
              <a:gd name="connsiteY4" fmla="*/ 219652 h 1025492"/>
              <a:gd name="connsiteX5" fmla="*/ 16372 w 1547445"/>
              <a:gd name="connsiteY5" fmla="*/ 57247 h 102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7445" h="1025492">
                <a:moveTo>
                  <a:pt x="34143" y="0"/>
                </a:moveTo>
                <a:lnTo>
                  <a:pt x="1547445" y="534995"/>
                </a:lnTo>
                <a:lnTo>
                  <a:pt x="1474055" y="670205"/>
                </a:lnTo>
                <a:cubicBezTo>
                  <a:pt x="1329240" y="884560"/>
                  <a:pt x="1083998" y="1025492"/>
                  <a:pt x="805840" y="1025492"/>
                </a:cubicBezTo>
                <a:cubicBezTo>
                  <a:pt x="360787" y="1025492"/>
                  <a:pt x="0" y="664705"/>
                  <a:pt x="0" y="219652"/>
                </a:cubicBezTo>
                <a:cubicBezTo>
                  <a:pt x="0" y="164021"/>
                  <a:pt x="5637" y="109706"/>
                  <a:pt x="16372" y="572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3000"/>
                </a:schemeClr>
              </a:gs>
              <a:gs pos="100000">
                <a:schemeClr val="accent1">
                  <a:alpha val="4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9042400" y="0"/>
            <a:ext cx="2956560" cy="1722120"/>
          </a:xfrm>
          <a:custGeom>
            <a:avLst/>
            <a:gdLst>
              <a:gd name="connsiteX0" fmla="*/ 21779 w 2956560"/>
              <a:gd name="connsiteY0" fmla="*/ 0 h 1722120"/>
              <a:gd name="connsiteX1" fmla="*/ 2934781 w 2956560"/>
              <a:gd name="connsiteY1" fmla="*/ 0 h 1722120"/>
              <a:gd name="connsiteX2" fmla="*/ 2948928 w 2956560"/>
              <a:gd name="connsiteY2" fmla="*/ 92695 h 1722120"/>
              <a:gd name="connsiteX3" fmla="*/ 2956560 w 2956560"/>
              <a:gd name="connsiteY3" fmla="*/ 243840 h 1722120"/>
              <a:gd name="connsiteX4" fmla="*/ 1478280 w 2956560"/>
              <a:gd name="connsiteY4" fmla="*/ 1722120 h 1722120"/>
              <a:gd name="connsiteX5" fmla="*/ 0 w 2956560"/>
              <a:gd name="connsiteY5" fmla="*/ 243840 h 1722120"/>
              <a:gd name="connsiteX6" fmla="*/ 7632 w 2956560"/>
              <a:gd name="connsiteY6" fmla="*/ 92695 h 172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6560" h="1722120">
                <a:moveTo>
                  <a:pt x="21779" y="0"/>
                </a:moveTo>
                <a:lnTo>
                  <a:pt x="2934781" y="0"/>
                </a:lnTo>
                <a:lnTo>
                  <a:pt x="2948928" y="92695"/>
                </a:lnTo>
                <a:cubicBezTo>
                  <a:pt x="2953975" y="142390"/>
                  <a:pt x="2956560" y="192813"/>
                  <a:pt x="2956560" y="243840"/>
                </a:cubicBezTo>
                <a:cubicBezTo>
                  <a:pt x="2956560" y="1060271"/>
                  <a:pt x="2294711" y="1722120"/>
                  <a:pt x="1478280" y="1722120"/>
                </a:cubicBezTo>
                <a:cubicBezTo>
                  <a:pt x="661849" y="1722120"/>
                  <a:pt x="0" y="1060271"/>
                  <a:pt x="0" y="243840"/>
                </a:cubicBezTo>
                <a:cubicBezTo>
                  <a:pt x="0" y="192813"/>
                  <a:pt x="2585" y="142390"/>
                  <a:pt x="7632" y="92695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8252460" y="932180"/>
            <a:ext cx="1579880" cy="1579880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9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9" name="任意多边形: 形状 8"/>
          <p:cNvSpPr/>
          <p:nvPr>
            <p:custDataLst>
              <p:tags r:id="rId5"/>
            </p:custDataLst>
          </p:nvPr>
        </p:nvSpPr>
        <p:spPr>
          <a:xfrm rot="20431804">
            <a:off x="4941710" y="6440163"/>
            <a:ext cx="1307329" cy="654422"/>
          </a:xfrm>
          <a:custGeom>
            <a:avLst/>
            <a:gdLst>
              <a:gd name="connsiteX0" fmla="*/ 756385 w 1307329"/>
              <a:gd name="connsiteY0" fmla="*/ 36229 h 654422"/>
              <a:gd name="connsiteX1" fmla="*/ 1306221 w 1307329"/>
              <a:gd name="connsiteY1" fmla="*/ 643435 h 654422"/>
              <a:gd name="connsiteX2" fmla="*/ 1307329 w 1307329"/>
              <a:gd name="connsiteY2" fmla="*/ 654422 h 654422"/>
              <a:gd name="connsiteX3" fmla="*/ 0 w 1307329"/>
              <a:gd name="connsiteY3" fmla="*/ 192245 h 654422"/>
              <a:gd name="connsiteX4" fmla="*/ 66200 w 1307329"/>
              <a:gd name="connsiteY4" fmla="*/ 137625 h 654422"/>
              <a:gd name="connsiteX5" fmla="*/ 516753 w 1307329"/>
              <a:gd name="connsiteY5" fmla="*/ 0 h 654422"/>
              <a:gd name="connsiteX6" fmla="*/ 756385 w 1307329"/>
              <a:gd name="connsiteY6" fmla="*/ 36229 h 654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7329" h="654422">
                <a:moveTo>
                  <a:pt x="756385" y="36229"/>
                </a:moveTo>
                <a:cubicBezTo>
                  <a:pt x="1033951" y="122561"/>
                  <a:pt x="1247182" y="354915"/>
                  <a:pt x="1306221" y="643435"/>
                </a:cubicBezTo>
                <a:lnTo>
                  <a:pt x="1307329" y="654422"/>
                </a:lnTo>
                <a:lnTo>
                  <a:pt x="0" y="192245"/>
                </a:lnTo>
                <a:lnTo>
                  <a:pt x="66200" y="137625"/>
                </a:lnTo>
                <a:cubicBezTo>
                  <a:pt x="194814" y="50736"/>
                  <a:pt x="349859" y="0"/>
                  <a:pt x="516753" y="0"/>
                </a:cubicBezTo>
                <a:cubicBezTo>
                  <a:pt x="600200" y="0"/>
                  <a:pt x="680686" y="12684"/>
                  <a:pt x="756385" y="3622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14" name="任意多边形: 形状 13"/>
          <p:cNvSpPr/>
          <p:nvPr>
            <p:custDataLst>
              <p:tags r:id="rId6"/>
            </p:custDataLst>
          </p:nvPr>
        </p:nvSpPr>
        <p:spPr>
          <a:xfrm>
            <a:off x="1922734" y="5708428"/>
            <a:ext cx="2889085" cy="1149572"/>
          </a:xfrm>
          <a:custGeom>
            <a:avLst/>
            <a:gdLst>
              <a:gd name="connsiteX0" fmla="*/ 5355 w 2889085"/>
              <a:gd name="connsiteY0" fmla="*/ 1128744 h 1149572"/>
              <a:gd name="connsiteX1" fmla="*/ 2883730 w 2889085"/>
              <a:gd name="connsiteY1" fmla="*/ 1128744 h 1149572"/>
              <a:gd name="connsiteX2" fmla="*/ 2889085 w 2889085"/>
              <a:gd name="connsiteY2" fmla="*/ 1149572 h 1149572"/>
              <a:gd name="connsiteX3" fmla="*/ 0 w 2889085"/>
              <a:gd name="connsiteY3" fmla="*/ 1149572 h 1149572"/>
              <a:gd name="connsiteX4" fmla="*/ 39670 w 2889085"/>
              <a:gd name="connsiteY4" fmla="*/ 1003328 h 1149572"/>
              <a:gd name="connsiteX5" fmla="*/ 2849415 w 2889085"/>
              <a:gd name="connsiteY5" fmla="*/ 1003328 h 1149572"/>
              <a:gd name="connsiteX6" fmla="*/ 2856362 w 2889085"/>
              <a:gd name="connsiteY6" fmla="*/ 1022308 h 1149572"/>
              <a:gd name="connsiteX7" fmla="*/ 2861570 w 2889085"/>
              <a:gd name="connsiteY7" fmla="*/ 1042563 h 1149572"/>
              <a:gd name="connsiteX8" fmla="*/ 27515 w 2889085"/>
              <a:gd name="connsiteY8" fmla="*/ 1042563 h 1149572"/>
              <a:gd name="connsiteX9" fmla="*/ 32723 w 2889085"/>
              <a:gd name="connsiteY9" fmla="*/ 1022308 h 1149572"/>
              <a:gd name="connsiteX10" fmla="*/ 86565 w 2889085"/>
              <a:gd name="connsiteY10" fmla="*/ 877912 h 1149572"/>
              <a:gd name="connsiteX11" fmla="*/ 2802519 w 2889085"/>
              <a:gd name="connsiteY11" fmla="*/ 877912 h 1149572"/>
              <a:gd name="connsiteX12" fmla="*/ 2806652 w 2889085"/>
              <a:gd name="connsiteY12" fmla="*/ 886490 h 1149572"/>
              <a:gd name="connsiteX13" fmla="*/ 2817873 w 2889085"/>
              <a:gd name="connsiteY13" fmla="*/ 917147 h 1149572"/>
              <a:gd name="connsiteX14" fmla="*/ 71212 w 2889085"/>
              <a:gd name="connsiteY14" fmla="*/ 917147 h 1149572"/>
              <a:gd name="connsiteX15" fmla="*/ 82433 w 2889085"/>
              <a:gd name="connsiteY15" fmla="*/ 886490 h 1149572"/>
              <a:gd name="connsiteX16" fmla="*/ 147581 w 2889085"/>
              <a:gd name="connsiteY16" fmla="*/ 752496 h 1149572"/>
              <a:gd name="connsiteX17" fmla="*/ 2741503 w 2889085"/>
              <a:gd name="connsiteY17" fmla="*/ 752496 h 1149572"/>
              <a:gd name="connsiteX18" fmla="*/ 2744402 w 2889085"/>
              <a:gd name="connsiteY18" fmla="*/ 757267 h 1149572"/>
              <a:gd name="connsiteX19" fmla="*/ 2761004 w 2889085"/>
              <a:gd name="connsiteY19" fmla="*/ 791731 h 1149572"/>
              <a:gd name="connsiteX20" fmla="*/ 128081 w 2889085"/>
              <a:gd name="connsiteY20" fmla="*/ 791731 h 1149572"/>
              <a:gd name="connsiteX21" fmla="*/ 144683 w 2889085"/>
              <a:gd name="connsiteY21" fmla="*/ 757267 h 1149572"/>
              <a:gd name="connsiteX22" fmla="*/ 224938 w 2889085"/>
              <a:gd name="connsiteY22" fmla="*/ 627080 h 1149572"/>
              <a:gd name="connsiteX23" fmla="*/ 2664146 w 2889085"/>
              <a:gd name="connsiteY23" fmla="*/ 627080 h 1149572"/>
              <a:gd name="connsiteX24" fmla="*/ 2670355 w 2889085"/>
              <a:gd name="connsiteY24" fmla="*/ 635383 h 1149572"/>
              <a:gd name="connsiteX25" fmla="*/ 2689147 w 2889085"/>
              <a:gd name="connsiteY25" fmla="*/ 666315 h 1149572"/>
              <a:gd name="connsiteX26" fmla="*/ 199938 w 2889085"/>
              <a:gd name="connsiteY26" fmla="*/ 666315 h 1149572"/>
              <a:gd name="connsiteX27" fmla="*/ 218729 w 2889085"/>
              <a:gd name="connsiteY27" fmla="*/ 635383 h 1149572"/>
              <a:gd name="connsiteX28" fmla="*/ 321930 w 2889085"/>
              <a:gd name="connsiteY28" fmla="*/ 501664 h 1149572"/>
              <a:gd name="connsiteX29" fmla="*/ 2567154 w 2889085"/>
              <a:gd name="connsiteY29" fmla="*/ 501664 h 1149572"/>
              <a:gd name="connsiteX30" fmla="*/ 2585255 w 2889085"/>
              <a:gd name="connsiteY30" fmla="*/ 521580 h 1149572"/>
              <a:gd name="connsiteX31" fmla="*/ 2599701 w 2889085"/>
              <a:gd name="connsiteY31" fmla="*/ 540899 h 1149572"/>
              <a:gd name="connsiteX32" fmla="*/ 289383 w 2889085"/>
              <a:gd name="connsiteY32" fmla="*/ 540899 h 1149572"/>
              <a:gd name="connsiteX33" fmla="*/ 303830 w 2889085"/>
              <a:gd name="connsiteY33" fmla="*/ 521580 h 1149572"/>
              <a:gd name="connsiteX34" fmla="*/ 443640 w 2889085"/>
              <a:gd name="connsiteY34" fmla="*/ 376248 h 1149572"/>
              <a:gd name="connsiteX35" fmla="*/ 2445444 w 2889085"/>
              <a:gd name="connsiteY35" fmla="*/ 376248 h 1149572"/>
              <a:gd name="connsiteX36" fmla="*/ 2488613 w 2889085"/>
              <a:gd name="connsiteY36" fmla="*/ 415483 h 1149572"/>
              <a:gd name="connsiteX37" fmla="*/ 400471 w 2889085"/>
              <a:gd name="connsiteY37" fmla="*/ 415483 h 1149572"/>
              <a:gd name="connsiteX38" fmla="*/ 598308 w 2889085"/>
              <a:gd name="connsiteY38" fmla="*/ 250832 h 1149572"/>
              <a:gd name="connsiteX39" fmla="*/ 2290776 w 2889085"/>
              <a:gd name="connsiteY39" fmla="*/ 250832 h 1149572"/>
              <a:gd name="connsiteX40" fmla="*/ 2343245 w 2889085"/>
              <a:gd name="connsiteY40" fmla="*/ 290067 h 1149572"/>
              <a:gd name="connsiteX41" fmla="*/ 545840 w 2889085"/>
              <a:gd name="connsiteY41" fmla="*/ 290067 h 1149572"/>
              <a:gd name="connsiteX42" fmla="*/ 815940 w 2889085"/>
              <a:gd name="connsiteY42" fmla="*/ 125416 h 1149572"/>
              <a:gd name="connsiteX43" fmla="*/ 2073144 w 2889085"/>
              <a:gd name="connsiteY43" fmla="*/ 125416 h 1149572"/>
              <a:gd name="connsiteX44" fmla="*/ 2149178 w 2889085"/>
              <a:gd name="connsiteY44" fmla="*/ 162044 h 1149572"/>
              <a:gd name="connsiteX45" fmla="*/ 2153470 w 2889085"/>
              <a:gd name="connsiteY45" fmla="*/ 164651 h 1149572"/>
              <a:gd name="connsiteX46" fmla="*/ 735614 w 2889085"/>
              <a:gd name="connsiteY46" fmla="*/ 164651 h 1149572"/>
              <a:gd name="connsiteX47" fmla="*/ 739906 w 2889085"/>
              <a:gd name="connsiteY47" fmla="*/ 162044 h 1149572"/>
              <a:gd name="connsiteX48" fmla="*/ 1236098 w 2889085"/>
              <a:gd name="connsiteY48" fmla="*/ 0 h 1149572"/>
              <a:gd name="connsiteX49" fmla="*/ 1652986 w 2889085"/>
              <a:gd name="connsiteY49" fmla="*/ 0 h 1149572"/>
              <a:gd name="connsiteX50" fmla="*/ 1742467 w 2889085"/>
              <a:gd name="connsiteY50" fmla="*/ 13657 h 1149572"/>
              <a:gd name="connsiteX51" fmla="*/ 1841946 w 2889085"/>
              <a:gd name="connsiteY51" fmla="*/ 39235 h 1149572"/>
              <a:gd name="connsiteX52" fmla="*/ 1047139 w 2889085"/>
              <a:gd name="connsiteY52" fmla="*/ 39235 h 1149572"/>
              <a:gd name="connsiteX53" fmla="*/ 1146617 w 2889085"/>
              <a:gd name="connsiteY53" fmla="*/ 13657 h 114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889085" h="1149572">
                <a:moveTo>
                  <a:pt x="5355" y="1128744"/>
                </a:moveTo>
                <a:lnTo>
                  <a:pt x="2883730" y="1128744"/>
                </a:lnTo>
                <a:lnTo>
                  <a:pt x="2889085" y="1149572"/>
                </a:lnTo>
                <a:lnTo>
                  <a:pt x="0" y="1149572"/>
                </a:lnTo>
                <a:close/>
                <a:moveTo>
                  <a:pt x="39670" y="1003328"/>
                </a:moveTo>
                <a:lnTo>
                  <a:pt x="2849415" y="1003328"/>
                </a:lnTo>
                <a:lnTo>
                  <a:pt x="2856362" y="1022308"/>
                </a:lnTo>
                <a:lnTo>
                  <a:pt x="2861570" y="1042563"/>
                </a:lnTo>
                <a:lnTo>
                  <a:pt x="27515" y="1042563"/>
                </a:lnTo>
                <a:lnTo>
                  <a:pt x="32723" y="1022308"/>
                </a:lnTo>
                <a:close/>
                <a:moveTo>
                  <a:pt x="86565" y="877912"/>
                </a:moveTo>
                <a:lnTo>
                  <a:pt x="2802519" y="877912"/>
                </a:lnTo>
                <a:lnTo>
                  <a:pt x="2806652" y="886490"/>
                </a:lnTo>
                <a:lnTo>
                  <a:pt x="2817873" y="917147"/>
                </a:lnTo>
                <a:lnTo>
                  <a:pt x="71212" y="917147"/>
                </a:lnTo>
                <a:lnTo>
                  <a:pt x="82433" y="886490"/>
                </a:lnTo>
                <a:close/>
                <a:moveTo>
                  <a:pt x="147581" y="752496"/>
                </a:moveTo>
                <a:lnTo>
                  <a:pt x="2741503" y="752496"/>
                </a:lnTo>
                <a:lnTo>
                  <a:pt x="2744402" y="757267"/>
                </a:lnTo>
                <a:lnTo>
                  <a:pt x="2761004" y="791731"/>
                </a:lnTo>
                <a:lnTo>
                  <a:pt x="128081" y="791731"/>
                </a:lnTo>
                <a:lnTo>
                  <a:pt x="144683" y="757267"/>
                </a:lnTo>
                <a:close/>
                <a:moveTo>
                  <a:pt x="224938" y="627080"/>
                </a:moveTo>
                <a:lnTo>
                  <a:pt x="2664146" y="627080"/>
                </a:lnTo>
                <a:lnTo>
                  <a:pt x="2670355" y="635383"/>
                </a:lnTo>
                <a:lnTo>
                  <a:pt x="2689147" y="666315"/>
                </a:lnTo>
                <a:lnTo>
                  <a:pt x="199938" y="666315"/>
                </a:lnTo>
                <a:lnTo>
                  <a:pt x="218729" y="635383"/>
                </a:lnTo>
                <a:close/>
                <a:moveTo>
                  <a:pt x="321930" y="501664"/>
                </a:moveTo>
                <a:lnTo>
                  <a:pt x="2567154" y="501664"/>
                </a:lnTo>
                <a:lnTo>
                  <a:pt x="2585255" y="521580"/>
                </a:lnTo>
                <a:lnTo>
                  <a:pt x="2599701" y="540899"/>
                </a:lnTo>
                <a:lnTo>
                  <a:pt x="289383" y="540899"/>
                </a:lnTo>
                <a:lnTo>
                  <a:pt x="303830" y="521580"/>
                </a:lnTo>
                <a:close/>
                <a:moveTo>
                  <a:pt x="443640" y="376248"/>
                </a:moveTo>
                <a:lnTo>
                  <a:pt x="2445444" y="376248"/>
                </a:lnTo>
                <a:lnTo>
                  <a:pt x="2488613" y="415483"/>
                </a:lnTo>
                <a:lnTo>
                  <a:pt x="400471" y="415483"/>
                </a:lnTo>
                <a:close/>
                <a:moveTo>
                  <a:pt x="598308" y="250832"/>
                </a:moveTo>
                <a:lnTo>
                  <a:pt x="2290776" y="250832"/>
                </a:lnTo>
                <a:lnTo>
                  <a:pt x="2343245" y="290067"/>
                </a:lnTo>
                <a:lnTo>
                  <a:pt x="545840" y="290067"/>
                </a:lnTo>
                <a:close/>
                <a:moveTo>
                  <a:pt x="815940" y="125416"/>
                </a:moveTo>
                <a:lnTo>
                  <a:pt x="2073144" y="125416"/>
                </a:lnTo>
                <a:lnTo>
                  <a:pt x="2149178" y="162044"/>
                </a:lnTo>
                <a:lnTo>
                  <a:pt x="2153470" y="164651"/>
                </a:lnTo>
                <a:lnTo>
                  <a:pt x="735614" y="164651"/>
                </a:lnTo>
                <a:lnTo>
                  <a:pt x="739906" y="162044"/>
                </a:lnTo>
                <a:close/>
                <a:moveTo>
                  <a:pt x="1236098" y="0"/>
                </a:moveTo>
                <a:lnTo>
                  <a:pt x="1652986" y="0"/>
                </a:lnTo>
                <a:lnTo>
                  <a:pt x="1742467" y="13657"/>
                </a:lnTo>
                <a:lnTo>
                  <a:pt x="1841946" y="39235"/>
                </a:lnTo>
                <a:lnTo>
                  <a:pt x="1047139" y="39235"/>
                </a:lnTo>
                <a:lnTo>
                  <a:pt x="1146617" y="13657"/>
                </a:lnTo>
                <a:close/>
              </a:path>
            </a:pathLst>
          </a:custGeom>
          <a:gradFill flip="none" rotWithShape="1">
            <a:gsLst>
              <a:gs pos="0">
                <a:srgbClr val="33B2E0">
                  <a:alpha val="18000"/>
                </a:srgbClr>
              </a:gs>
              <a:gs pos="100000">
                <a:srgbClr val="0771FF">
                  <a:alpha val="2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20" name="任意多边形: 形状 19"/>
          <p:cNvSpPr/>
          <p:nvPr>
            <p:custDataLst>
              <p:tags r:id="rId7"/>
            </p:custDataLst>
          </p:nvPr>
        </p:nvSpPr>
        <p:spPr>
          <a:xfrm rot="8376803">
            <a:off x="11436605" y="4020737"/>
            <a:ext cx="1216198" cy="1303178"/>
          </a:xfrm>
          <a:custGeom>
            <a:avLst/>
            <a:gdLst>
              <a:gd name="connsiteX0" fmla="*/ 0 w 1216198"/>
              <a:gd name="connsiteY0" fmla="*/ 1139113 h 1303178"/>
              <a:gd name="connsiteX1" fmla="*/ 969003 w 1216198"/>
              <a:gd name="connsiteY1" fmla="*/ 0 h 1303178"/>
              <a:gd name="connsiteX2" fmla="*/ 996501 w 1216198"/>
              <a:gd name="connsiteY2" fmla="*/ 22687 h 1303178"/>
              <a:gd name="connsiteX3" fmla="*/ 1216198 w 1216198"/>
              <a:gd name="connsiteY3" fmla="*/ 553084 h 1303178"/>
              <a:gd name="connsiteX4" fmla="*/ 466104 w 1216198"/>
              <a:gd name="connsiteY4" fmla="*/ 1303178 h 1303178"/>
              <a:gd name="connsiteX5" fmla="*/ 31885 w 1216198"/>
              <a:gd name="connsiteY5" fmla="*/ 1164790 h 1303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6198" h="1303178">
                <a:moveTo>
                  <a:pt x="0" y="1139113"/>
                </a:moveTo>
                <a:lnTo>
                  <a:pt x="969003" y="0"/>
                </a:lnTo>
                <a:lnTo>
                  <a:pt x="996501" y="22687"/>
                </a:lnTo>
                <a:cubicBezTo>
                  <a:pt x="1132241" y="158428"/>
                  <a:pt x="1216198" y="345951"/>
                  <a:pt x="1216198" y="553084"/>
                </a:cubicBezTo>
                <a:cubicBezTo>
                  <a:pt x="1216198" y="967349"/>
                  <a:pt x="880370" y="1303178"/>
                  <a:pt x="466104" y="1303178"/>
                </a:cubicBezTo>
                <a:cubicBezTo>
                  <a:pt x="304282" y="1303178"/>
                  <a:pt x="154428" y="1251935"/>
                  <a:pt x="31885" y="116479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6000"/>
                </a:schemeClr>
              </a:gs>
              <a:gs pos="100000">
                <a:schemeClr val="accent2">
                  <a:alpha val="8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23" name="任意多边形: 形状 22"/>
          <p:cNvSpPr/>
          <p:nvPr>
            <p:custDataLst>
              <p:tags r:id="rId8"/>
            </p:custDataLst>
          </p:nvPr>
        </p:nvSpPr>
        <p:spPr>
          <a:xfrm>
            <a:off x="9058475" y="5562646"/>
            <a:ext cx="2384854" cy="1247457"/>
          </a:xfrm>
          <a:custGeom>
            <a:avLst/>
            <a:gdLst>
              <a:gd name="connsiteX0" fmla="*/ 0 w 2384854"/>
              <a:gd name="connsiteY0" fmla="*/ 1215763 h 1247457"/>
              <a:gd name="connsiteX1" fmla="*/ 2384854 w 2384854"/>
              <a:gd name="connsiteY1" fmla="*/ 1215763 h 1247457"/>
              <a:gd name="connsiteX2" fmla="*/ 2383254 w 2384854"/>
              <a:gd name="connsiteY2" fmla="*/ 1247457 h 1247457"/>
              <a:gd name="connsiteX3" fmla="*/ 1600 w 2384854"/>
              <a:gd name="connsiteY3" fmla="*/ 1247457 h 1247457"/>
              <a:gd name="connsiteX4" fmla="*/ 1600 w 2384854"/>
              <a:gd name="connsiteY4" fmla="*/ 1114449 h 1247457"/>
              <a:gd name="connsiteX5" fmla="*/ 2383254 w 2384854"/>
              <a:gd name="connsiteY5" fmla="*/ 1114449 h 1247457"/>
              <a:gd name="connsiteX6" fmla="*/ 2384854 w 2384854"/>
              <a:gd name="connsiteY6" fmla="*/ 1146144 h 1247457"/>
              <a:gd name="connsiteX7" fmla="*/ 0 w 2384854"/>
              <a:gd name="connsiteY7" fmla="*/ 1146144 h 1247457"/>
              <a:gd name="connsiteX8" fmla="*/ 11385 w 2384854"/>
              <a:gd name="connsiteY8" fmla="*/ 1013136 h 1247457"/>
              <a:gd name="connsiteX9" fmla="*/ 2373469 w 2384854"/>
              <a:gd name="connsiteY9" fmla="*/ 1013136 h 1247457"/>
              <a:gd name="connsiteX10" fmla="*/ 2378306 w 2384854"/>
              <a:gd name="connsiteY10" fmla="*/ 1044830 h 1247457"/>
              <a:gd name="connsiteX11" fmla="*/ 6548 w 2384854"/>
              <a:gd name="connsiteY11" fmla="*/ 1044830 h 1247457"/>
              <a:gd name="connsiteX12" fmla="*/ 29822 w 2384854"/>
              <a:gd name="connsiteY12" fmla="*/ 911822 h 1247457"/>
              <a:gd name="connsiteX13" fmla="*/ 2355032 w 2384854"/>
              <a:gd name="connsiteY13" fmla="*/ 911822 h 1247457"/>
              <a:gd name="connsiteX14" fmla="*/ 2362351 w 2384854"/>
              <a:gd name="connsiteY14" fmla="*/ 940285 h 1247457"/>
              <a:gd name="connsiteX15" fmla="*/ 2362843 w 2384854"/>
              <a:gd name="connsiteY15" fmla="*/ 943517 h 1247457"/>
              <a:gd name="connsiteX16" fmla="*/ 22011 w 2384854"/>
              <a:gd name="connsiteY16" fmla="*/ 943517 h 1247457"/>
              <a:gd name="connsiteX17" fmla="*/ 22504 w 2384854"/>
              <a:gd name="connsiteY17" fmla="*/ 940285 h 1247457"/>
              <a:gd name="connsiteX18" fmla="*/ 57543 w 2384854"/>
              <a:gd name="connsiteY18" fmla="*/ 810508 h 1247457"/>
              <a:gd name="connsiteX19" fmla="*/ 2327312 w 2384854"/>
              <a:gd name="connsiteY19" fmla="*/ 810508 h 1247457"/>
              <a:gd name="connsiteX20" fmla="*/ 2332924 w 2384854"/>
              <a:gd name="connsiteY20" fmla="*/ 825841 h 1247457"/>
              <a:gd name="connsiteX21" fmla="*/ 2337131 w 2384854"/>
              <a:gd name="connsiteY21" fmla="*/ 842203 h 1247457"/>
              <a:gd name="connsiteX22" fmla="*/ 47724 w 2384854"/>
              <a:gd name="connsiteY22" fmla="*/ 842203 h 1247457"/>
              <a:gd name="connsiteX23" fmla="*/ 51931 w 2384854"/>
              <a:gd name="connsiteY23" fmla="*/ 825841 h 1247457"/>
              <a:gd name="connsiteX24" fmla="*/ 95425 w 2384854"/>
              <a:gd name="connsiteY24" fmla="*/ 709195 h 1247457"/>
              <a:gd name="connsiteX25" fmla="*/ 2289429 w 2384854"/>
              <a:gd name="connsiteY25" fmla="*/ 709195 h 1247457"/>
              <a:gd name="connsiteX26" fmla="*/ 2292767 w 2384854"/>
              <a:gd name="connsiteY26" fmla="*/ 716124 h 1247457"/>
              <a:gd name="connsiteX27" fmla="*/ 2301831 w 2384854"/>
              <a:gd name="connsiteY27" fmla="*/ 740890 h 1247457"/>
              <a:gd name="connsiteX28" fmla="*/ 83023 w 2384854"/>
              <a:gd name="connsiteY28" fmla="*/ 740890 h 1247457"/>
              <a:gd name="connsiteX29" fmla="*/ 92087 w 2384854"/>
              <a:gd name="connsiteY29" fmla="*/ 716124 h 1247457"/>
              <a:gd name="connsiteX30" fmla="*/ 144715 w 2384854"/>
              <a:gd name="connsiteY30" fmla="*/ 607881 h 1247457"/>
              <a:gd name="connsiteX31" fmla="*/ 2240139 w 2384854"/>
              <a:gd name="connsiteY31" fmla="*/ 607881 h 1247457"/>
              <a:gd name="connsiteX32" fmla="*/ 2242481 w 2384854"/>
              <a:gd name="connsiteY32" fmla="*/ 611736 h 1247457"/>
              <a:gd name="connsiteX33" fmla="*/ 2255892 w 2384854"/>
              <a:gd name="connsiteY33" fmla="*/ 639576 h 1247457"/>
              <a:gd name="connsiteX34" fmla="*/ 128963 w 2384854"/>
              <a:gd name="connsiteY34" fmla="*/ 639576 h 1247457"/>
              <a:gd name="connsiteX35" fmla="*/ 142374 w 2384854"/>
              <a:gd name="connsiteY35" fmla="*/ 611736 h 1247457"/>
              <a:gd name="connsiteX36" fmla="*/ 207206 w 2384854"/>
              <a:gd name="connsiteY36" fmla="*/ 506568 h 1247457"/>
              <a:gd name="connsiteX37" fmla="*/ 2177648 w 2384854"/>
              <a:gd name="connsiteY37" fmla="*/ 506568 h 1247457"/>
              <a:gd name="connsiteX38" fmla="*/ 2182664 w 2384854"/>
              <a:gd name="connsiteY38" fmla="*/ 513275 h 1247457"/>
              <a:gd name="connsiteX39" fmla="*/ 2197844 w 2384854"/>
              <a:gd name="connsiteY39" fmla="*/ 538263 h 1247457"/>
              <a:gd name="connsiteX40" fmla="*/ 187010 w 2384854"/>
              <a:gd name="connsiteY40" fmla="*/ 538263 h 1247457"/>
              <a:gd name="connsiteX41" fmla="*/ 202190 w 2384854"/>
              <a:gd name="connsiteY41" fmla="*/ 513275 h 1247457"/>
              <a:gd name="connsiteX42" fmla="*/ 285558 w 2384854"/>
              <a:gd name="connsiteY42" fmla="*/ 405254 h 1247457"/>
              <a:gd name="connsiteX43" fmla="*/ 2099296 w 2384854"/>
              <a:gd name="connsiteY43" fmla="*/ 405254 h 1247457"/>
              <a:gd name="connsiteX44" fmla="*/ 2113918 w 2384854"/>
              <a:gd name="connsiteY44" fmla="*/ 421343 h 1247457"/>
              <a:gd name="connsiteX45" fmla="*/ 2125588 w 2384854"/>
              <a:gd name="connsiteY45" fmla="*/ 436949 h 1247457"/>
              <a:gd name="connsiteX46" fmla="*/ 259266 w 2384854"/>
              <a:gd name="connsiteY46" fmla="*/ 436949 h 1247457"/>
              <a:gd name="connsiteX47" fmla="*/ 270937 w 2384854"/>
              <a:gd name="connsiteY47" fmla="*/ 421343 h 1247457"/>
              <a:gd name="connsiteX48" fmla="*/ 383878 w 2384854"/>
              <a:gd name="connsiteY48" fmla="*/ 303941 h 1247457"/>
              <a:gd name="connsiteX49" fmla="*/ 2000976 w 2384854"/>
              <a:gd name="connsiteY49" fmla="*/ 303941 h 1247457"/>
              <a:gd name="connsiteX50" fmla="*/ 2035849 w 2384854"/>
              <a:gd name="connsiteY50" fmla="*/ 335636 h 1247457"/>
              <a:gd name="connsiteX51" fmla="*/ 349005 w 2384854"/>
              <a:gd name="connsiteY51" fmla="*/ 335636 h 1247457"/>
              <a:gd name="connsiteX52" fmla="*/ 508822 w 2384854"/>
              <a:gd name="connsiteY52" fmla="*/ 202627 h 1247457"/>
              <a:gd name="connsiteX53" fmla="*/ 1876032 w 2384854"/>
              <a:gd name="connsiteY53" fmla="*/ 202627 h 1247457"/>
              <a:gd name="connsiteX54" fmla="*/ 1918418 w 2384854"/>
              <a:gd name="connsiteY54" fmla="*/ 234322 h 1247457"/>
              <a:gd name="connsiteX55" fmla="*/ 466437 w 2384854"/>
              <a:gd name="connsiteY55" fmla="*/ 234322 h 1247457"/>
              <a:gd name="connsiteX56" fmla="*/ 684629 w 2384854"/>
              <a:gd name="connsiteY56" fmla="*/ 101314 h 1247457"/>
              <a:gd name="connsiteX57" fmla="*/ 1700225 w 2384854"/>
              <a:gd name="connsiteY57" fmla="*/ 101314 h 1247457"/>
              <a:gd name="connsiteX58" fmla="*/ 1761646 w 2384854"/>
              <a:gd name="connsiteY58" fmla="*/ 130903 h 1247457"/>
              <a:gd name="connsiteX59" fmla="*/ 1765113 w 2384854"/>
              <a:gd name="connsiteY59" fmla="*/ 133009 h 1247457"/>
              <a:gd name="connsiteX60" fmla="*/ 619740 w 2384854"/>
              <a:gd name="connsiteY60" fmla="*/ 133009 h 1247457"/>
              <a:gd name="connsiteX61" fmla="*/ 623208 w 2384854"/>
              <a:gd name="connsiteY61" fmla="*/ 130903 h 1247457"/>
              <a:gd name="connsiteX62" fmla="*/ 1024042 w 2384854"/>
              <a:gd name="connsiteY62" fmla="*/ 0 h 1247457"/>
              <a:gd name="connsiteX63" fmla="*/ 1360812 w 2384854"/>
              <a:gd name="connsiteY63" fmla="*/ 0 h 1247457"/>
              <a:gd name="connsiteX64" fmla="*/ 1433097 w 2384854"/>
              <a:gd name="connsiteY64" fmla="*/ 11033 h 1247457"/>
              <a:gd name="connsiteX65" fmla="*/ 1513458 w 2384854"/>
              <a:gd name="connsiteY65" fmla="*/ 31695 h 1247457"/>
              <a:gd name="connsiteX66" fmla="*/ 871397 w 2384854"/>
              <a:gd name="connsiteY66" fmla="*/ 31695 h 1247457"/>
              <a:gd name="connsiteX67" fmla="*/ 951757 w 2384854"/>
              <a:gd name="connsiteY67" fmla="*/ 11033 h 124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384854" h="1247457">
                <a:moveTo>
                  <a:pt x="0" y="1215763"/>
                </a:moveTo>
                <a:lnTo>
                  <a:pt x="2384854" y="1215763"/>
                </a:lnTo>
                <a:lnTo>
                  <a:pt x="2383254" y="1247457"/>
                </a:lnTo>
                <a:lnTo>
                  <a:pt x="1600" y="1247457"/>
                </a:lnTo>
                <a:close/>
                <a:moveTo>
                  <a:pt x="1600" y="1114449"/>
                </a:moveTo>
                <a:lnTo>
                  <a:pt x="2383254" y="1114449"/>
                </a:lnTo>
                <a:lnTo>
                  <a:pt x="2384854" y="1146144"/>
                </a:lnTo>
                <a:lnTo>
                  <a:pt x="0" y="1146144"/>
                </a:lnTo>
                <a:close/>
                <a:moveTo>
                  <a:pt x="11385" y="1013136"/>
                </a:moveTo>
                <a:lnTo>
                  <a:pt x="2373469" y="1013136"/>
                </a:lnTo>
                <a:lnTo>
                  <a:pt x="2378306" y="1044830"/>
                </a:lnTo>
                <a:lnTo>
                  <a:pt x="6548" y="1044830"/>
                </a:lnTo>
                <a:close/>
                <a:moveTo>
                  <a:pt x="29822" y="911822"/>
                </a:moveTo>
                <a:lnTo>
                  <a:pt x="2355032" y="911822"/>
                </a:lnTo>
                <a:lnTo>
                  <a:pt x="2362351" y="940285"/>
                </a:lnTo>
                <a:lnTo>
                  <a:pt x="2362843" y="943517"/>
                </a:lnTo>
                <a:lnTo>
                  <a:pt x="22011" y="943517"/>
                </a:lnTo>
                <a:lnTo>
                  <a:pt x="22504" y="940285"/>
                </a:lnTo>
                <a:close/>
                <a:moveTo>
                  <a:pt x="57543" y="810508"/>
                </a:moveTo>
                <a:lnTo>
                  <a:pt x="2327312" y="810508"/>
                </a:lnTo>
                <a:lnTo>
                  <a:pt x="2332924" y="825841"/>
                </a:lnTo>
                <a:lnTo>
                  <a:pt x="2337131" y="842203"/>
                </a:lnTo>
                <a:lnTo>
                  <a:pt x="47724" y="842203"/>
                </a:lnTo>
                <a:lnTo>
                  <a:pt x="51931" y="825841"/>
                </a:lnTo>
                <a:close/>
                <a:moveTo>
                  <a:pt x="95425" y="709195"/>
                </a:moveTo>
                <a:lnTo>
                  <a:pt x="2289429" y="709195"/>
                </a:lnTo>
                <a:lnTo>
                  <a:pt x="2292767" y="716124"/>
                </a:lnTo>
                <a:lnTo>
                  <a:pt x="2301831" y="740890"/>
                </a:lnTo>
                <a:lnTo>
                  <a:pt x="83023" y="740890"/>
                </a:lnTo>
                <a:lnTo>
                  <a:pt x="92087" y="716124"/>
                </a:lnTo>
                <a:close/>
                <a:moveTo>
                  <a:pt x="144715" y="607881"/>
                </a:moveTo>
                <a:lnTo>
                  <a:pt x="2240139" y="607881"/>
                </a:lnTo>
                <a:lnTo>
                  <a:pt x="2242481" y="611736"/>
                </a:lnTo>
                <a:lnTo>
                  <a:pt x="2255892" y="639576"/>
                </a:lnTo>
                <a:lnTo>
                  <a:pt x="128963" y="639576"/>
                </a:lnTo>
                <a:lnTo>
                  <a:pt x="142374" y="611736"/>
                </a:lnTo>
                <a:close/>
                <a:moveTo>
                  <a:pt x="207206" y="506568"/>
                </a:moveTo>
                <a:lnTo>
                  <a:pt x="2177648" y="506568"/>
                </a:lnTo>
                <a:lnTo>
                  <a:pt x="2182664" y="513275"/>
                </a:lnTo>
                <a:lnTo>
                  <a:pt x="2197844" y="538263"/>
                </a:lnTo>
                <a:lnTo>
                  <a:pt x="187010" y="538263"/>
                </a:lnTo>
                <a:lnTo>
                  <a:pt x="202190" y="513275"/>
                </a:lnTo>
                <a:close/>
                <a:moveTo>
                  <a:pt x="285558" y="405254"/>
                </a:moveTo>
                <a:lnTo>
                  <a:pt x="2099296" y="405254"/>
                </a:lnTo>
                <a:lnTo>
                  <a:pt x="2113918" y="421343"/>
                </a:lnTo>
                <a:lnTo>
                  <a:pt x="2125588" y="436949"/>
                </a:lnTo>
                <a:lnTo>
                  <a:pt x="259266" y="436949"/>
                </a:lnTo>
                <a:lnTo>
                  <a:pt x="270937" y="421343"/>
                </a:lnTo>
                <a:close/>
                <a:moveTo>
                  <a:pt x="383878" y="303941"/>
                </a:moveTo>
                <a:lnTo>
                  <a:pt x="2000976" y="303941"/>
                </a:lnTo>
                <a:lnTo>
                  <a:pt x="2035849" y="335636"/>
                </a:lnTo>
                <a:lnTo>
                  <a:pt x="349005" y="335636"/>
                </a:lnTo>
                <a:close/>
                <a:moveTo>
                  <a:pt x="508822" y="202627"/>
                </a:moveTo>
                <a:lnTo>
                  <a:pt x="1876032" y="202627"/>
                </a:lnTo>
                <a:lnTo>
                  <a:pt x="1918418" y="234322"/>
                </a:lnTo>
                <a:lnTo>
                  <a:pt x="466437" y="234322"/>
                </a:lnTo>
                <a:close/>
                <a:moveTo>
                  <a:pt x="684629" y="101314"/>
                </a:moveTo>
                <a:lnTo>
                  <a:pt x="1700225" y="101314"/>
                </a:lnTo>
                <a:lnTo>
                  <a:pt x="1761646" y="130903"/>
                </a:lnTo>
                <a:lnTo>
                  <a:pt x="1765113" y="133009"/>
                </a:lnTo>
                <a:lnTo>
                  <a:pt x="619740" y="133009"/>
                </a:lnTo>
                <a:lnTo>
                  <a:pt x="623208" y="130903"/>
                </a:lnTo>
                <a:close/>
                <a:moveTo>
                  <a:pt x="1024042" y="0"/>
                </a:moveTo>
                <a:lnTo>
                  <a:pt x="1360812" y="0"/>
                </a:lnTo>
                <a:lnTo>
                  <a:pt x="1433097" y="11033"/>
                </a:lnTo>
                <a:lnTo>
                  <a:pt x="1513458" y="31695"/>
                </a:lnTo>
                <a:lnTo>
                  <a:pt x="871397" y="31695"/>
                </a:lnTo>
                <a:lnTo>
                  <a:pt x="951757" y="11033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3207957" y="0"/>
            <a:ext cx="1463167" cy="1457070"/>
          </a:xfrm>
          <a:prstGeom prst="rect">
            <a:avLst/>
          </a:prstGeom>
          <a:blipFill dpi="0" rotWithShape="1">
            <a:blip r:embed="rId21">
              <a:alphaModFix amt="1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2041252" y="55411"/>
            <a:ext cx="295220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9600" b="1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71000">
                      <a:schemeClr val="accent1"/>
                    </a:gs>
                    <a:gs pos="0">
                      <a:schemeClr val="accent2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+mn-ea"/>
                <a:cs typeface="OPPOSans M" panose="00020600040101010101" charset="-122"/>
                <a:sym typeface="+mn-lt"/>
              </a:rPr>
              <a:t>2</a:t>
            </a:r>
            <a:endParaRPr kumimoji="0" lang="zh-CN" altLang="en-US" sz="49600" b="1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71000">
                    <a:schemeClr val="accent1"/>
                  </a:gs>
                  <a:gs pos="0">
                    <a:schemeClr val="accent2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+mn-ea"/>
              <a:cs typeface="OPPOSans M" panose="00020600040101010101" charset="-122"/>
              <a:sym typeface="+mn-lt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11"/>
            </p:custDataLst>
          </p:nvPr>
        </p:nvCxnSpPr>
        <p:spPr>
          <a:xfrm flipH="1">
            <a:off x="2235814" y="3625570"/>
            <a:ext cx="209110" cy="1754150"/>
          </a:xfrm>
          <a:prstGeom prst="line">
            <a:avLst/>
          </a:prstGeom>
          <a:ln w="92075" cap="rnd">
            <a:gradFill>
              <a:gsLst>
                <a:gs pos="0">
                  <a:schemeClr val="accent1">
                    <a:alpha val="46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7861300" y="3230245"/>
            <a:ext cx="1463040" cy="1457325"/>
          </a:xfrm>
          <a:prstGeom prst="rect">
            <a:avLst/>
          </a:prstGeom>
          <a:blipFill dpi="0" rotWithShape="1">
            <a:blip r:embed="rId22">
              <a:alphaModFix amt="16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29" name="平行四边形 28"/>
          <p:cNvSpPr/>
          <p:nvPr>
            <p:custDataLst>
              <p:tags r:id="rId13"/>
            </p:custDataLst>
          </p:nvPr>
        </p:nvSpPr>
        <p:spPr>
          <a:xfrm>
            <a:off x="3070860" y="3197860"/>
            <a:ext cx="6824345" cy="1917065"/>
          </a:xfrm>
          <a:prstGeom prst="parallelogram">
            <a:avLst>
              <a:gd name="adj" fmla="val 1228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34" name="椭圆 33"/>
          <p:cNvSpPr/>
          <p:nvPr>
            <p:custDataLst>
              <p:tags r:id="rId14"/>
            </p:custDataLst>
          </p:nvPr>
        </p:nvSpPr>
        <p:spPr>
          <a:xfrm>
            <a:off x="4359275" y="3986530"/>
            <a:ext cx="904240" cy="90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39" name="任意多边形: 形状 38"/>
          <p:cNvSpPr/>
          <p:nvPr>
            <p:custDataLst>
              <p:tags r:id="rId15"/>
            </p:custDataLst>
          </p:nvPr>
        </p:nvSpPr>
        <p:spPr>
          <a:xfrm>
            <a:off x="3070860" y="4383405"/>
            <a:ext cx="1957070" cy="731520"/>
          </a:xfrm>
          <a:custGeom>
            <a:avLst/>
            <a:gdLst>
              <a:gd name="connsiteX0" fmla="*/ 2723 w 1957102"/>
              <a:gd name="connsiteY0" fmla="*/ 709195 h 731365"/>
              <a:gd name="connsiteX1" fmla="*/ 1948186 w 1957102"/>
              <a:gd name="connsiteY1" fmla="*/ 709195 h 731365"/>
              <a:gd name="connsiteX2" fmla="*/ 1951524 w 1957102"/>
              <a:gd name="connsiteY2" fmla="*/ 716124 h 731365"/>
              <a:gd name="connsiteX3" fmla="*/ 1957102 w 1957102"/>
              <a:gd name="connsiteY3" fmla="*/ 731365 h 731365"/>
              <a:gd name="connsiteX4" fmla="*/ 0 w 1957102"/>
              <a:gd name="connsiteY4" fmla="*/ 731365 h 731365"/>
              <a:gd name="connsiteX5" fmla="*/ 15164 w 1957102"/>
              <a:gd name="connsiteY5" fmla="*/ 607881 h 731365"/>
              <a:gd name="connsiteX6" fmla="*/ 1898896 w 1957102"/>
              <a:gd name="connsiteY6" fmla="*/ 607881 h 731365"/>
              <a:gd name="connsiteX7" fmla="*/ 1901238 w 1957102"/>
              <a:gd name="connsiteY7" fmla="*/ 611735 h 731365"/>
              <a:gd name="connsiteX8" fmla="*/ 1914649 w 1957102"/>
              <a:gd name="connsiteY8" fmla="*/ 639576 h 731365"/>
              <a:gd name="connsiteX9" fmla="*/ 11272 w 1957102"/>
              <a:gd name="connsiteY9" fmla="*/ 639576 h 731365"/>
              <a:gd name="connsiteX10" fmla="*/ 27605 w 1957102"/>
              <a:gd name="connsiteY10" fmla="*/ 506568 h 731365"/>
              <a:gd name="connsiteX11" fmla="*/ 1836405 w 1957102"/>
              <a:gd name="connsiteY11" fmla="*/ 506568 h 731365"/>
              <a:gd name="connsiteX12" fmla="*/ 1841421 w 1957102"/>
              <a:gd name="connsiteY12" fmla="*/ 513275 h 731365"/>
              <a:gd name="connsiteX13" fmla="*/ 1856601 w 1957102"/>
              <a:gd name="connsiteY13" fmla="*/ 538263 h 731365"/>
              <a:gd name="connsiteX14" fmla="*/ 23713 w 1957102"/>
              <a:gd name="connsiteY14" fmla="*/ 538263 h 731365"/>
              <a:gd name="connsiteX15" fmla="*/ 40047 w 1957102"/>
              <a:gd name="connsiteY15" fmla="*/ 405254 h 731365"/>
              <a:gd name="connsiteX16" fmla="*/ 1758053 w 1957102"/>
              <a:gd name="connsiteY16" fmla="*/ 405254 h 731365"/>
              <a:gd name="connsiteX17" fmla="*/ 1772675 w 1957102"/>
              <a:gd name="connsiteY17" fmla="*/ 421343 h 731365"/>
              <a:gd name="connsiteX18" fmla="*/ 1784345 w 1957102"/>
              <a:gd name="connsiteY18" fmla="*/ 436949 h 731365"/>
              <a:gd name="connsiteX19" fmla="*/ 36155 w 1957102"/>
              <a:gd name="connsiteY19" fmla="*/ 436949 h 731365"/>
              <a:gd name="connsiteX20" fmla="*/ 52488 w 1957102"/>
              <a:gd name="connsiteY20" fmla="*/ 303941 h 731365"/>
              <a:gd name="connsiteX21" fmla="*/ 1659733 w 1957102"/>
              <a:gd name="connsiteY21" fmla="*/ 303941 h 731365"/>
              <a:gd name="connsiteX22" fmla="*/ 1694606 w 1957102"/>
              <a:gd name="connsiteY22" fmla="*/ 335636 h 731365"/>
              <a:gd name="connsiteX23" fmla="*/ 48596 w 1957102"/>
              <a:gd name="connsiteY23" fmla="*/ 335636 h 731365"/>
              <a:gd name="connsiteX24" fmla="*/ 167579 w 1957102"/>
              <a:gd name="connsiteY24" fmla="*/ 202627 h 731365"/>
              <a:gd name="connsiteX25" fmla="*/ 1534789 w 1957102"/>
              <a:gd name="connsiteY25" fmla="*/ 202627 h 731365"/>
              <a:gd name="connsiteX26" fmla="*/ 1577175 w 1957102"/>
              <a:gd name="connsiteY26" fmla="*/ 234322 h 731365"/>
              <a:gd name="connsiteX27" fmla="*/ 125194 w 1957102"/>
              <a:gd name="connsiteY27" fmla="*/ 234322 h 731365"/>
              <a:gd name="connsiteX28" fmla="*/ 343387 w 1957102"/>
              <a:gd name="connsiteY28" fmla="*/ 101314 h 731365"/>
              <a:gd name="connsiteX29" fmla="*/ 1358982 w 1957102"/>
              <a:gd name="connsiteY29" fmla="*/ 101314 h 731365"/>
              <a:gd name="connsiteX30" fmla="*/ 1420404 w 1957102"/>
              <a:gd name="connsiteY30" fmla="*/ 130902 h 731365"/>
              <a:gd name="connsiteX31" fmla="*/ 1423871 w 1957102"/>
              <a:gd name="connsiteY31" fmla="*/ 133008 h 731365"/>
              <a:gd name="connsiteX32" fmla="*/ 278498 w 1957102"/>
              <a:gd name="connsiteY32" fmla="*/ 133008 h 731365"/>
              <a:gd name="connsiteX33" fmla="*/ 281965 w 1957102"/>
              <a:gd name="connsiteY33" fmla="*/ 130902 h 731365"/>
              <a:gd name="connsiteX34" fmla="*/ 682799 w 1957102"/>
              <a:gd name="connsiteY34" fmla="*/ 0 h 731365"/>
              <a:gd name="connsiteX35" fmla="*/ 1019570 w 1957102"/>
              <a:gd name="connsiteY35" fmla="*/ 0 h 731365"/>
              <a:gd name="connsiteX36" fmla="*/ 1091854 w 1957102"/>
              <a:gd name="connsiteY36" fmla="*/ 11033 h 731365"/>
              <a:gd name="connsiteX37" fmla="*/ 1172215 w 1957102"/>
              <a:gd name="connsiteY37" fmla="*/ 31695 h 731365"/>
              <a:gd name="connsiteX38" fmla="*/ 530154 w 1957102"/>
              <a:gd name="connsiteY38" fmla="*/ 31695 h 731365"/>
              <a:gd name="connsiteX39" fmla="*/ 610514 w 1957102"/>
              <a:gd name="connsiteY39" fmla="*/ 11033 h 731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57102" h="731365">
                <a:moveTo>
                  <a:pt x="2723" y="709195"/>
                </a:moveTo>
                <a:lnTo>
                  <a:pt x="1948186" y="709195"/>
                </a:lnTo>
                <a:lnTo>
                  <a:pt x="1951524" y="716124"/>
                </a:lnTo>
                <a:lnTo>
                  <a:pt x="1957102" y="731365"/>
                </a:lnTo>
                <a:lnTo>
                  <a:pt x="0" y="731365"/>
                </a:lnTo>
                <a:close/>
                <a:moveTo>
                  <a:pt x="15164" y="607881"/>
                </a:moveTo>
                <a:lnTo>
                  <a:pt x="1898896" y="607881"/>
                </a:lnTo>
                <a:lnTo>
                  <a:pt x="1901238" y="611735"/>
                </a:lnTo>
                <a:lnTo>
                  <a:pt x="1914649" y="639576"/>
                </a:lnTo>
                <a:lnTo>
                  <a:pt x="11272" y="639576"/>
                </a:lnTo>
                <a:close/>
                <a:moveTo>
                  <a:pt x="27605" y="506568"/>
                </a:moveTo>
                <a:lnTo>
                  <a:pt x="1836405" y="506568"/>
                </a:lnTo>
                <a:lnTo>
                  <a:pt x="1841421" y="513275"/>
                </a:lnTo>
                <a:lnTo>
                  <a:pt x="1856601" y="538263"/>
                </a:lnTo>
                <a:lnTo>
                  <a:pt x="23713" y="538263"/>
                </a:lnTo>
                <a:close/>
                <a:moveTo>
                  <a:pt x="40047" y="405254"/>
                </a:moveTo>
                <a:lnTo>
                  <a:pt x="1758053" y="405254"/>
                </a:lnTo>
                <a:lnTo>
                  <a:pt x="1772675" y="421343"/>
                </a:lnTo>
                <a:lnTo>
                  <a:pt x="1784345" y="436949"/>
                </a:lnTo>
                <a:lnTo>
                  <a:pt x="36155" y="436949"/>
                </a:lnTo>
                <a:close/>
                <a:moveTo>
                  <a:pt x="52488" y="303941"/>
                </a:moveTo>
                <a:lnTo>
                  <a:pt x="1659733" y="303941"/>
                </a:lnTo>
                <a:lnTo>
                  <a:pt x="1694606" y="335636"/>
                </a:lnTo>
                <a:lnTo>
                  <a:pt x="48596" y="335636"/>
                </a:lnTo>
                <a:close/>
                <a:moveTo>
                  <a:pt x="167579" y="202627"/>
                </a:moveTo>
                <a:lnTo>
                  <a:pt x="1534789" y="202627"/>
                </a:lnTo>
                <a:lnTo>
                  <a:pt x="1577175" y="234322"/>
                </a:lnTo>
                <a:lnTo>
                  <a:pt x="125194" y="234322"/>
                </a:lnTo>
                <a:close/>
                <a:moveTo>
                  <a:pt x="343387" y="101314"/>
                </a:moveTo>
                <a:lnTo>
                  <a:pt x="1358982" y="101314"/>
                </a:lnTo>
                <a:lnTo>
                  <a:pt x="1420404" y="130902"/>
                </a:lnTo>
                <a:lnTo>
                  <a:pt x="1423871" y="133008"/>
                </a:lnTo>
                <a:lnTo>
                  <a:pt x="278498" y="133008"/>
                </a:lnTo>
                <a:lnTo>
                  <a:pt x="281965" y="130902"/>
                </a:lnTo>
                <a:close/>
                <a:moveTo>
                  <a:pt x="682799" y="0"/>
                </a:moveTo>
                <a:lnTo>
                  <a:pt x="1019570" y="0"/>
                </a:lnTo>
                <a:lnTo>
                  <a:pt x="1091854" y="11033"/>
                </a:lnTo>
                <a:lnTo>
                  <a:pt x="1172215" y="31695"/>
                </a:lnTo>
                <a:lnTo>
                  <a:pt x="530154" y="31695"/>
                </a:lnTo>
                <a:lnTo>
                  <a:pt x="610514" y="11033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85000"/>
                </a:schemeClr>
              </a:gs>
              <a:gs pos="100000">
                <a:schemeClr val="accent1">
                  <a:alpha val="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42" name="任意多边形: 形状 41"/>
          <p:cNvSpPr/>
          <p:nvPr>
            <p:custDataLst>
              <p:tags r:id="rId16"/>
            </p:custDataLst>
          </p:nvPr>
        </p:nvSpPr>
        <p:spPr>
          <a:xfrm>
            <a:off x="8351520" y="3750945"/>
            <a:ext cx="1447800" cy="1327785"/>
          </a:xfrm>
          <a:custGeom>
            <a:avLst/>
            <a:gdLst>
              <a:gd name="connsiteX0" fmla="*/ 133865 w 1447586"/>
              <a:gd name="connsiteY0" fmla="*/ 1305409 h 1328097"/>
              <a:gd name="connsiteX1" fmla="*/ 1315700 w 1447586"/>
              <a:gd name="connsiteY1" fmla="*/ 1305409 h 1328097"/>
              <a:gd name="connsiteX2" fmla="*/ 1312914 w 1447586"/>
              <a:gd name="connsiteY2" fmla="*/ 1328097 h 1328097"/>
              <a:gd name="connsiteX3" fmla="*/ 148322 w 1447586"/>
              <a:gd name="connsiteY3" fmla="*/ 1328097 h 1328097"/>
              <a:gd name="connsiteX4" fmla="*/ 144733 w 1447586"/>
              <a:gd name="connsiteY4" fmla="*/ 1323297 h 1328097"/>
              <a:gd name="connsiteX5" fmla="*/ 92314 w 1447586"/>
              <a:gd name="connsiteY5" fmla="*/ 1232886 h 1328097"/>
              <a:gd name="connsiteX6" fmla="*/ 1324606 w 1447586"/>
              <a:gd name="connsiteY6" fmla="*/ 1232886 h 1328097"/>
              <a:gd name="connsiteX7" fmla="*/ 1321820 w 1447586"/>
              <a:gd name="connsiteY7" fmla="*/ 1255574 h 1328097"/>
              <a:gd name="connsiteX8" fmla="*/ 103590 w 1447586"/>
              <a:gd name="connsiteY8" fmla="*/ 1255574 h 1328097"/>
              <a:gd name="connsiteX9" fmla="*/ 101915 w 1447586"/>
              <a:gd name="connsiteY9" fmla="*/ 1252817 h 1328097"/>
              <a:gd name="connsiteX10" fmla="*/ 59429 w 1447586"/>
              <a:gd name="connsiteY10" fmla="*/ 1160363 h 1328097"/>
              <a:gd name="connsiteX11" fmla="*/ 1333512 w 1447586"/>
              <a:gd name="connsiteY11" fmla="*/ 1160363 h 1328097"/>
              <a:gd name="connsiteX12" fmla="*/ 1330726 w 1447586"/>
              <a:gd name="connsiteY12" fmla="*/ 1183051 h 1328097"/>
              <a:gd name="connsiteX13" fmla="*/ 68307 w 1447586"/>
              <a:gd name="connsiteY13" fmla="*/ 1183051 h 1328097"/>
              <a:gd name="connsiteX14" fmla="*/ 65918 w 1447586"/>
              <a:gd name="connsiteY14" fmla="*/ 1178093 h 1328097"/>
              <a:gd name="connsiteX15" fmla="*/ 34161 w 1447586"/>
              <a:gd name="connsiteY15" fmla="*/ 1087841 h 1328097"/>
              <a:gd name="connsiteX16" fmla="*/ 1342417 w 1447586"/>
              <a:gd name="connsiteY16" fmla="*/ 1087841 h 1328097"/>
              <a:gd name="connsiteX17" fmla="*/ 1339631 w 1447586"/>
              <a:gd name="connsiteY17" fmla="*/ 1110529 h 1328097"/>
              <a:gd name="connsiteX18" fmla="*/ 41189 w 1447586"/>
              <a:gd name="connsiteY18" fmla="*/ 1110529 h 1328097"/>
              <a:gd name="connsiteX19" fmla="*/ 37173 w 1447586"/>
              <a:gd name="connsiteY19" fmla="*/ 1099555 h 1328097"/>
              <a:gd name="connsiteX20" fmla="*/ 15756 w 1447586"/>
              <a:gd name="connsiteY20" fmla="*/ 1015318 h 1328097"/>
              <a:gd name="connsiteX21" fmla="*/ 1351323 w 1447586"/>
              <a:gd name="connsiteY21" fmla="*/ 1015318 h 1328097"/>
              <a:gd name="connsiteX22" fmla="*/ 1348537 w 1447586"/>
              <a:gd name="connsiteY22" fmla="*/ 1038006 h 1328097"/>
              <a:gd name="connsiteX23" fmla="*/ 21347 w 1447586"/>
              <a:gd name="connsiteY23" fmla="*/ 1038006 h 1328097"/>
              <a:gd name="connsiteX24" fmla="*/ 16109 w 1447586"/>
              <a:gd name="connsiteY24" fmla="*/ 1017633 h 1328097"/>
              <a:gd name="connsiteX25" fmla="*/ 4687 w 1447586"/>
              <a:gd name="connsiteY25" fmla="*/ 942795 h 1328097"/>
              <a:gd name="connsiteX26" fmla="*/ 1360229 w 1447586"/>
              <a:gd name="connsiteY26" fmla="*/ 942795 h 1328097"/>
              <a:gd name="connsiteX27" fmla="*/ 1357443 w 1447586"/>
              <a:gd name="connsiteY27" fmla="*/ 965483 h 1328097"/>
              <a:gd name="connsiteX28" fmla="*/ 8150 w 1447586"/>
              <a:gd name="connsiteY28" fmla="*/ 965483 h 1328097"/>
              <a:gd name="connsiteX29" fmla="*/ 0 w 1447586"/>
              <a:gd name="connsiteY29" fmla="*/ 870273 h 1328097"/>
              <a:gd name="connsiteX30" fmla="*/ 1369135 w 1447586"/>
              <a:gd name="connsiteY30" fmla="*/ 870273 h 1328097"/>
              <a:gd name="connsiteX31" fmla="*/ 1366349 w 1447586"/>
              <a:gd name="connsiteY31" fmla="*/ 892960 h 1328097"/>
              <a:gd name="connsiteX32" fmla="*/ 1146 w 1447586"/>
              <a:gd name="connsiteY32" fmla="*/ 892960 h 1328097"/>
              <a:gd name="connsiteX33" fmla="*/ 1146 w 1447586"/>
              <a:gd name="connsiteY33" fmla="*/ 797750 h 1328097"/>
              <a:gd name="connsiteX34" fmla="*/ 1378041 w 1447586"/>
              <a:gd name="connsiteY34" fmla="*/ 797750 h 1328097"/>
              <a:gd name="connsiteX35" fmla="*/ 1375255 w 1447586"/>
              <a:gd name="connsiteY35" fmla="*/ 820438 h 1328097"/>
              <a:gd name="connsiteX36" fmla="*/ 0 w 1447586"/>
              <a:gd name="connsiteY36" fmla="*/ 820438 h 1328097"/>
              <a:gd name="connsiteX37" fmla="*/ 8150 w 1447586"/>
              <a:gd name="connsiteY37" fmla="*/ 725227 h 1328097"/>
              <a:gd name="connsiteX38" fmla="*/ 1386946 w 1447586"/>
              <a:gd name="connsiteY38" fmla="*/ 725227 h 1328097"/>
              <a:gd name="connsiteX39" fmla="*/ 1384160 w 1447586"/>
              <a:gd name="connsiteY39" fmla="*/ 747915 h 1328097"/>
              <a:gd name="connsiteX40" fmla="*/ 4687 w 1447586"/>
              <a:gd name="connsiteY40" fmla="*/ 747915 h 1328097"/>
              <a:gd name="connsiteX41" fmla="*/ 21348 w 1447586"/>
              <a:gd name="connsiteY41" fmla="*/ 652704 h 1328097"/>
              <a:gd name="connsiteX42" fmla="*/ 1395852 w 1447586"/>
              <a:gd name="connsiteY42" fmla="*/ 652704 h 1328097"/>
              <a:gd name="connsiteX43" fmla="*/ 1393066 w 1447586"/>
              <a:gd name="connsiteY43" fmla="*/ 675392 h 1328097"/>
              <a:gd name="connsiteX44" fmla="*/ 15756 w 1447586"/>
              <a:gd name="connsiteY44" fmla="*/ 675392 h 1328097"/>
              <a:gd name="connsiteX45" fmla="*/ 16109 w 1447586"/>
              <a:gd name="connsiteY45" fmla="*/ 673079 h 1328097"/>
              <a:gd name="connsiteX46" fmla="*/ 41190 w 1447586"/>
              <a:gd name="connsiteY46" fmla="*/ 580182 h 1328097"/>
              <a:gd name="connsiteX47" fmla="*/ 1404758 w 1447586"/>
              <a:gd name="connsiteY47" fmla="*/ 580182 h 1328097"/>
              <a:gd name="connsiteX48" fmla="*/ 1401972 w 1447586"/>
              <a:gd name="connsiteY48" fmla="*/ 602870 h 1328097"/>
              <a:gd name="connsiteX49" fmla="*/ 34162 w 1447586"/>
              <a:gd name="connsiteY49" fmla="*/ 602870 h 1328097"/>
              <a:gd name="connsiteX50" fmla="*/ 37173 w 1447586"/>
              <a:gd name="connsiteY50" fmla="*/ 591157 h 1328097"/>
              <a:gd name="connsiteX51" fmla="*/ 68308 w 1447586"/>
              <a:gd name="connsiteY51" fmla="*/ 507659 h 1328097"/>
              <a:gd name="connsiteX52" fmla="*/ 1413664 w 1447586"/>
              <a:gd name="connsiteY52" fmla="*/ 507659 h 1328097"/>
              <a:gd name="connsiteX53" fmla="*/ 1410878 w 1447586"/>
              <a:gd name="connsiteY53" fmla="*/ 530347 h 1328097"/>
              <a:gd name="connsiteX54" fmla="*/ 59430 w 1447586"/>
              <a:gd name="connsiteY54" fmla="*/ 530347 h 1328097"/>
              <a:gd name="connsiteX55" fmla="*/ 65918 w 1447586"/>
              <a:gd name="connsiteY55" fmla="*/ 512619 h 1328097"/>
              <a:gd name="connsiteX56" fmla="*/ 103591 w 1447586"/>
              <a:gd name="connsiteY56" fmla="*/ 435136 h 1328097"/>
              <a:gd name="connsiteX57" fmla="*/ 1422570 w 1447586"/>
              <a:gd name="connsiteY57" fmla="*/ 435136 h 1328097"/>
              <a:gd name="connsiteX58" fmla="*/ 1419784 w 1447586"/>
              <a:gd name="connsiteY58" fmla="*/ 457824 h 1328097"/>
              <a:gd name="connsiteX59" fmla="*/ 92315 w 1447586"/>
              <a:gd name="connsiteY59" fmla="*/ 457824 h 1328097"/>
              <a:gd name="connsiteX60" fmla="*/ 101915 w 1447586"/>
              <a:gd name="connsiteY60" fmla="*/ 437895 h 1328097"/>
              <a:gd name="connsiteX61" fmla="*/ 148323 w 1447586"/>
              <a:gd name="connsiteY61" fmla="*/ 362614 h 1328097"/>
              <a:gd name="connsiteX62" fmla="*/ 1431475 w 1447586"/>
              <a:gd name="connsiteY62" fmla="*/ 362614 h 1328097"/>
              <a:gd name="connsiteX63" fmla="*/ 1428689 w 1447586"/>
              <a:gd name="connsiteY63" fmla="*/ 385302 h 1328097"/>
              <a:gd name="connsiteX64" fmla="*/ 133867 w 1447586"/>
              <a:gd name="connsiteY64" fmla="*/ 385302 h 1328097"/>
              <a:gd name="connsiteX65" fmla="*/ 144733 w 1447586"/>
              <a:gd name="connsiteY65" fmla="*/ 367415 h 1328097"/>
              <a:gd name="connsiteX66" fmla="*/ 204409 w 1447586"/>
              <a:gd name="connsiteY66" fmla="*/ 290091 h 1328097"/>
              <a:gd name="connsiteX67" fmla="*/ 1440381 w 1447586"/>
              <a:gd name="connsiteY67" fmla="*/ 290091 h 1328097"/>
              <a:gd name="connsiteX68" fmla="*/ 1437595 w 1447586"/>
              <a:gd name="connsiteY68" fmla="*/ 312779 h 1328097"/>
              <a:gd name="connsiteX69" fmla="*/ 185589 w 1447586"/>
              <a:gd name="connsiteY69" fmla="*/ 312779 h 1328097"/>
              <a:gd name="connsiteX70" fmla="*/ 193943 w 1447586"/>
              <a:gd name="connsiteY70" fmla="*/ 301608 h 1328097"/>
              <a:gd name="connsiteX71" fmla="*/ 274789 w 1447586"/>
              <a:gd name="connsiteY71" fmla="*/ 217568 h 1328097"/>
              <a:gd name="connsiteX72" fmla="*/ 1432348 w 1447586"/>
              <a:gd name="connsiteY72" fmla="*/ 217568 h 1328097"/>
              <a:gd name="connsiteX73" fmla="*/ 1447586 w 1447586"/>
              <a:gd name="connsiteY73" fmla="*/ 231418 h 1328097"/>
              <a:gd name="connsiteX74" fmla="*/ 1446501 w 1447586"/>
              <a:gd name="connsiteY74" fmla="*/ 240256 h 1328097"/>
              <a:gd name="connsiteX75" fmla="*/ 249826 w 1447586"/>
              <a:gd name="connsiteY75" fmla="*/ 240256 h 1328097"/>
              <a:gd name="connsiteX76" fmla="*/ 364227 w 1447586"/>
              <a:gd name="connsiteY76" fmla="*/ 145046 h 1328097"/>
              <a:gd name="connsiteX77" fmla="*/ 1342910 w 1447586"/>
              <a:gd name="connsiteY77" fmla="*/ 145046 h 1328097"/>
              <a:gd name="connsiteX78" fmla="*/ 1373250 w 1447586"/>
              <a:gd name="connsiteY78" fmla="*/ 167733 h 1328097"/>
              <a:gd name="connsiteX79" fmla="*/ 333887 w 1447586"/>
              <a:gd name="connsiteY79" fmla="*/ 167733 h 1328097"/>
              <a:gd name="connsiteX80" fmla="*/ 490075 w 1447586"/>
              <a:gd name="connsiteY80" fmla="*/ 72523 h 1328097"/>
              <a:gd name="connsiteX81" fmla="*/ 1217063 w 1447586"/>
              <a:gd name="connsiteY81" fmla="*/ 72523 h 1328097"/>
              <a:gd name="connsiteX82" fmla="*/ 1261030 w 1447586"/>
              <a:gd name="connsiteY82" fmla="*/ 93703 h 1328097"/>
              <a:gd name="connsiteX83" fmla="*/ 1263512 w 1447586"/>
              <a:gd name="connsiteY83" fmla="*/ 95211 h 1328097"/>
              <a:gd name="connsiteX84" fmla="*/ 443625 w 1447586"/>
              <a:gd name="connsiteY84" fmla="*/ 95211 h 1328097"/>
              <a:gd name="connsiteX85" fmla="*/ 446107 w 1447586"/>
              <a:gd name="connsiteY85" fmla="*/ 93703 h 1328097"/>
              <a:gd name="connsiteX86" fmla="*/ 733034 w 1447586"/>
              <a:gd name="connsiteY86" fmla="*/ 0 h 1328097"/>
              <a:gd name="connsiteX87" fmla="*/ 974103 w 1447586"/>
              <a:gd name="connsiteY87" fmla="*/ 0 h 1328097"/>
              <a:gd name="connsiteX88" fmla="*/ 1025846 w 1447586"/>
              <a:gd name="connsiteY88" fmla="*/ 7897 h 1328097"/>
              <a:gd name="connsiteX89" fmla="*/ 1083370 w 1447586"/>
              <a:gd name="connsiteY89" fmla="*/ 22688 h 1328097"/>
              <a:gd name="connsiteX90" fmla="*/ 623767 w 1447586"/>
              <a:gd name="connsiteY90" fmla="*/ 22688 h 1328097"/>
              <a:gd name="connsiteX91" fmla="*/ 681291 w 1447586"/>
              <a:gd name="connsiteY91" fmla="*/ 7897 h 132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447586" h="1328097">
                <a:moveTo>
                  <a:pt x="133865" y="1305409"/>
                </a:moveTo>
                <a:lnTo>
                  <a:pt x="1315700" y="1305409"/>
                </a:lnTo>
                <a:lnTo>
                  <a:pt x="1312914" y="1328097"/>
                </a:lnTo>
                <a:lnTo>
                  <a:pt x="148322" y="1328097"/>
                </a:lnTo>
                <a:lnTo>
                  <a:pt x="144733" y="1323297"/>
                </a:lnTo>
                <a:close/>
                <a:moveTo>
                  <a:pt x="92314" y="1232886"/>
                </a:moveTo>
                <a:lnTo>
                  <a:pt x="1324606" y="1232886"/>
                </a:lnTo>
                <a:lnTo>
                  <a:pt x="1321820" y="1255574"/>
                </a:lnTo>
                <a:lnTo>
                  <a:pt x="103590" y="1255574"/>
                </a:lnTo>
                <a:lnTo>
                  <a:pt x="101915" y="1252817"/>
                </a:lnTo>
                <a:close/>
                <a:moveTo>
                  <a:pt x="59429" y="1160363"/>
                </a:moveTo>
                <a:lnTo>
                  <a:pt x="1333512" y="1160363"/>
                </a:lnTo>
                <a:lnTo>
                  <a:pt x="1330726" y="1183051"/>
                </a:lnTo>
                <a:lnTo>
                  <a:pt x="68307" y="1183051"/>
                </a:lnTo>
                <a:lnTo>
                  <a:pt x="65918" y="1178093"/>
                </a:lnTo>
                <a:close/>
                <a:moveTo>
                  <a:pt x="34161" y="1087841"/>
                </a:moveTo>
                <a:lnTo>
                  <a:pt x="1342417" y="1087841"/>
                </a:lnTo>
                <a:lnTo>
                  <a:pt x="1339631" y="1110529"/>
                </a:lnTo>
                <a:lnTo>
                  <a:pt x="41189" y="1110529"/>
                </a:lnTo>
                <a:lnTo>
                  <a:pt x="37173" y="1099555"/>
                </a:lnTo>
                <a:close/>
                <a:moveTo>
                  <a:pt x="15756" y="1015318"/>
                </a:moveTo>
                <a:lnTo>
                  <a:pt x="1351323" y="1015318"/>
                </a:lnTo>
                <a:lnTo>
                  <a:pt x="1348537" y="1038006"/>
                </a:lnTo>
                <a:lnTo>
                  <a:pt x="21347" y="1038006"/>
                </a:lnTo>
                <a:lnTo>
                  <a:pt x="16109" y="1017633"/>
                </a:lnTo>
                <a:close/>
                <a:moveTo>
                  <a:pt x="4687" y="942795"/>
                </a:moveTo>
                <a:lnTo>
                  <a:pt x="1360229" y="942795"/>
                </a:lnTo>
                <a:lnTo>
                  <a:pt x="1357443" y="965483"/>
                </a:lnTo>
                <a:lnTo>
                  <a:pt x="8150" y="965483"/>
                </a:lnTo>
                <a:close/>
                <a:moveTo>
                  <a:pt x="0" y="870273"/>
                </a:moveTo>
                <a:lnTo>
                  <a:pt x="1369135" y="870273"/>
                </a:lnTo>
                <a:lnTo>
                  <a:pt x="1366349" y="892960"/>
                </a:lnTo>
                <a:lnTo>
                  <a:pt x="1146" y="892960"/>
                </a:lnTo>
                <a:close/>
                <a:moveTo>
                  <a:pt x="1146" y="797750"/>
                </a:moveTo>
                <a:lnTo>
                  <a:pt x="1378041" y="797750"/>
                </a:lnTo>
                <a:lnTo>
                  <a:pt x="1375255" y="820438"/>
                </a:lnTo>
                <a:lnTo>
                  <a:pt x="0" y="820438"/>
                </a:lnTo>
                <a:close/>
                <a:moveTo>
                  <a:pt x="8150" y="725227"/>
                </a:moveTo>
                <a:lnTo>
                  <a:pt x="1386946" y="725227"/>
                </a:lnTo>
                <a:lnTo>
                  <a:pt x="1384160" y="747915"/>
                </a:lnTo>
                <a:lnTo>
                  <a:pt x="4687" y="747915"/>
                </a:lnTo>
                <a:close/>
                <a:moveTo>
                  <a:pt x="21348" y="652704"/>
                </a:moveTo>
                <a:lnTo>
                  <a:pt x="1395852" y="652704"/>
                </a:lnTo>
                <a:lnTo>
                  <a:pt x="1393066" y="675392"/>
                </a:lnTo>
                <a:lnTo>
                  <a:pt x="15756" y="675392"/>
                </a:lnTo>
                <a:lnTo>
                  <a:pt x="16109" y="673079"/>
                </a:lnTo>
                <a:close/>
                <a:moveTo>
                  <a:pt x="41190" y="580182"/>
                </a:moveTo>
                <a:lnTo>
                  <a:pt x="1404758" y="580182"/>
                </a:lnTo>
                <a:lnTo>
                  <a:pt x="1401972" y="602870"/>
                </a:lnTo>
                <a:lnTo>
                  <a:pt x="34162" y="602870"/>
                </a:lnTo>
                <a:lnTo>
                  <a:pt x="37173" y="591157"/>
                </a:lnTo>
                <a:close/>
                <a:moveTo>
                  <a:pt x="68308" y="507659"/>
                </a:moveTo>
                <a:lnTo>
                  <a:pt x="1413664" y="507659"/>
                </a:lnTo>
                <a:lnTo>
                  <a:pt x="1410878" y="530347"/>
                </a:lnTo>
                <a:lnTo>
                  <a:pt x="59430" y="530347"/>
                </a:lnTo>
                <a:lnTo>
                  <a:pt x="65918" y="512619"/>
                </a:lnTo>
                <a:close/>
                <a:moveTo>
                  <a:pt x="103591" y="435136"/>
                </a:moveTo>
                <a:lnTo>
                  <a:pt x="1422570" y="435136"/>
                </a:lnTo>
                <a:lnTo>
                  <a:pt x="1419784" y="457824"/>
                </a:lnTo>
                <a:lnTo>
                  <a:pt x="92315" y="457824"/>
                </a:lnTo>
                <a:lnTo>
                  <a:pt x="101915" y="437895"/>
                </a:lnTo>
                <a:close/>
                <a:moveTo>
                  <a:pt x="148323" y="362614"/>
                </a:moveTo>
                <a:lnTo>
                  <a:pt x="1431475" y="362614"/>
                </a:lnTo>
                <a:lnTo>
                  <a:pt x="1428689" y="385302"/>
                </a:lnTo>
                <a:lnTo>
                  <a:pt x="133867" y="385302"/>
                </a:lnTo>
                <a:lnTo>
                  <a:pt x="144733" y="367415"/>
                </a:lnTo>
                <a:close/>
                <a:moveTo>
                  <a:pt x="204409" y="290091"/>
                </a:moveTo>
                <a:lnTo>
                  <a:pt x="1440381" y="290091"/>
                </a:lnTo>
                <a:lnTo>
                  <a:pt x="1437595" y="312779"/>
                </a:lnTo>
                <a:lnTo>
                  <a:pt x="185589" y="312779"/>
                </a:lnTo>
                <a:lnTo>
                  <a:pt x="193943" y="301608"/>
                </a:lnTo>
                <a:close/>
                <a:moveTo>
                  <a:pt x="274789" y="217568"/>
                </a:moveTo>
                <a:lnTo>
                  <a:pt x="1432348" y="217568"/>
                </a:lnTo>
                <a:lnTo>
                  <a:pt x="1447586" y="231418"/>
                </a:lnTo>
                <a:lnTo>
                  <a:pt x="1446501" y="240256"/>
                </a:lnTo>
                <a:lnTo>
                  <a:pt x="249826" y="240256"/>
                </a:lnTo>
                <a:close/>
                <a:moveTo>
                  <a:pt x="364227" y="145046"/>
                </a:moveTo>
                <a:lnTo>
                  <a:pt x="1342910" y="145046"/>
                </a:lnTo>
                <a:lnTo>
                  <a:pt x="1373250" y="167733"/>
                </a:lnTo>
                <a:lnTo>
                  <a:pt x="333887" y="167733"/>
                </a:lnTo>
                <a:close/>
                <a:moveTo>
                  <a:pt x="490075" y="72523"/>
                </a:moveTo>
                <a:lnTo>
                  <a:pt x="1217063" y="72523"/>
                </a:lnTo>
                <a:lnTo>
                  <a:pt x="1261030" y="93703"/>
                </a:lnTo>
                <a:lnTo>
                  <a:pt x="1263512" y="95211"/>
                </a:lnTo>
                <a:lnTo>
                  <a:pt x="443625" y="95211"/>
                </a:lnTo>
                <a:lnTo>
                  <a:pt x="446107" y="93703"/>
                </a:lnTo>
                <a:close/>
                <a:moveTo>
                  <a:pt x="733034" y="0"/>
                </a:moveTo>
                <a:lnTo>
                  <a:pt x="974103" y="0"/>
                </a:lnTo>
                <a:lnTo>
                  <a:pt x="1025846" y="7897"/>
                </a:lnTo>
                <a:lnTo>
                  <a:pt x="1083370" y="22688"/>
                </a:lnTo>
                <a:lnTo>
                  <a:pt x="623767" y="22688"/>
                </a:lnTo>
                <a:lnTo>
                  <a:pt x="681291" y="7897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>
                  <a:alpha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45" name="任意多边形: 形状 44"/>
          <p:cNvSpPr/>
          <p:nvPr>
            <p:custDataLst>
              <p:tags r:id="rId17"/>
            </p:custDataLst>
          </p:nvPr>
        </p:nvSpPr>
        <p:spPr>
          <a:xfrm>
            <a:off x="7486015" y="3197860"/>
            <a:ext cx="2409190" cy="1917065"/>
          </a:xfrm>
          <a:custGeom>
            <a:avLst/>
            <a:gdLst>
              <a:gd name="connsiteX0" fmla="*/ 601113 w 2409426"/>
              <a:gd name="connsiteY0" fmla="*/ 0 h 1917040"/>
              <a:gd name="connsiteX1" fmla="*/ 2409426 w 2409426"/>
              <a:gd name="connsiteY1" fmla="*/ 0 h 1917040"/>
              <a:gd name="connsiteX2" fmla="*/ 2174013 w 2409426"/>
              <a:gd name="connsiteY2" fmla="*/ 1917040 h 1917040"/>
              <a:gd name="connsiteX3" fmla="*/ 153151 w 2409426"/>
              <a:gd name="connsiteY3" fmla="*/ 1917040 h 1917040"/>
              <a:gd name="connsiteX4" fmla="*/ 124501 w 2409426"/>
              <a:gd name="connsiteY4" fmla="*/ 1857565 h 1917040"/>
              <a:gd name="connsiteX5" fmla="*/ 0 w 2409426"/>
              <a:gd name="connsiteY5" fmla="*/ 1240891 h 1917040"/>
              <a:gd name="connsiteX6" fmla="*/ 576532 w 2409426"/>
              <a:gd name="connsiteY6" fmla="*/ 18382 h 191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09426" h="1917040">
                <a:moveTo>
                  <a:pt x="601113" y="0"/>
                </a:moveTo>
                <a:lnTo>
                  <a:pt x="2409426" y="0"/>
                </a:lnTo>
                <a:lnTo>
                  <a:pt x="2174013" y="1917040"/>
                </a:lnTo>
                <a:lnTo>
                  <a:pt x="153151" y="1917040"/>
                </a:lnTo>
                <a:lnTo>
                  <a:pt x="124501" y="1857565"/>
                </a:lnTo>
                <a:cubicBezTo>
                  <a:pt x="44332" y="1668024"/>
                  <a:pt x="0" y="1459635"/>
                  <a:pt x="0" y="1240891"/>
                </a:cubicBezTo>
                <a:cubicBezTo>
                  <a:pt x="0" y="748718"/>
                  <a:pt x="224429" y="308963"/>
                  <a:pt x="576532" y="18382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48" name="文本框 47"/>
          <p:cNvSpPr txBox="1"/>
          <p:nvPr>
            <p:custDataLst>
              <p:tags r:id="rId18"/>
            </p:custDataLst>
          </p:nvPr>
        </p:nvSpPr>
        <p:spPr>
          <a:xfrm>
            <a:off x="3444580" y="3415129"/>
            <a:ext cx="607711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IN" altLang="en-US" sz="4800" dirty="0">
                <a:solidFill>
                  <a:schemeClr val="bg1"/>
                </a:solidFill>
                <a:latin typeface="Arial Rounded MT Bold" panose="020F0704030504030204" pitchFamily="34" charset="0"/>
                <a:ea typeface="+mj-ea"/>
              </a:rPr>
              <a:t>Image Processing of Pebbles</a:t>
            </a:r>
            <a:endParaRPr lang="en-I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49" name="平行四边形 48"/>
          <p:cNvSpPr/>
          <p:nvPr>
            <p:custDataLst>
              <p:tags r:id="rId19"/>
            </p:custDataLst>
          </p:nvPr>
        </p:nvSpPr>
        <p:spPr>
          <a:xfrm>
            <a:off x="3071093" y="5170461"/>
            <a:ext cx="6406416" cy="120069"/>
          </a:xfrm>
          <a:prstGeom prst="parallelogram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1">
                  <a:alpha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084" y="1793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1">
                  <a:lumMod val="20000"/>
                  <a:lumOff val="80000"/>
                  <a:alpha val="1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OPPOSans M" panose="0002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6344429"/>
            <a:ext cx="12192000" cy="196770"/>
          </a:xfrm>
          <a:prstGeom prst="rect">
            <a:avLst/>
          </a:prstGeom>
          <a:gradFill>
            <a:gsLst>
              <a:gs pos="0">
                <a:schemeClr val="accent2"/>
              </a:gs>
              <a:gs pos="8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50"/>
          <p:cNvSpPr txBox="1"/>
          <p:nvPr>
            <p:custDataLst>
              <p:tags r:id="rId3"/>
            </p:custDataLst>
          </p:nvPr>
        </p:nvSpPr>
        <p:spPr>
          <a:xfrm>
            <a:off x="1563217" y="492618"/>
            <a:ext cx="10433313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altLang="en-US" sz="4000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lt"/>
              </a:rPr>
              <a:t>Motivation and Practical Relevance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62648" y="650751"/>
            <a:ext cx="471928" cy="306837"/>
            <a:chOff x="1954530" y="649605"/>
            <a:chExt cx="296099" cy="192517"/>
          </a:xfrm>
        </p:grpSpPr>
        <p:sp>
          <p:nvSpPr>
            <p:cNvPr id="6" name="矩形: 圆角 5"/>
            <p:cNvSpPr/>
            <p:nvPr/>
          </p:nvSpPr>
          <p:spPr>
            <a:xfrm rot="2700000">
              <a:off x="1954530" y="649605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 rot="2700000">
              <a:off x="2058113" y="649606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83000">
                  <a:schemeClr val="accent3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10305627" y="6307455"/>
            <a:ext cx="12119610" cy="275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iit_jammu_logo-removebg-preview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" y="0"/>
            <a:ext cx="751205" cy="725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919295-B8D0-D44F-E7F3-EC9B7C7760AD}"/>
                  </a:ext>
                </a:extLst>
              </p:cNvPr>
              <p:cNvSpPr txBox="1"/>
              <p:nvPr/>
            </p:nvSpPr>
            <p:spPr>
              <a:xfrm>
                <a:off x="1560346" y="1214823"/>
                <a:ext cx="8917883" cy="446128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742950" lvl="1" indent="-285750">
                  <a:lnSpc>
                    <a:spcPct val="160000"/>
                  </a:lnSpc>
                  <a:buFont typeface="Courier New"/>
                  <a:buChar char="o"/>
                </a:pPr>
                <a:r>
                  <a:rPr lang="en-GB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Particles</a:t>
                </a: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Soil, Rice Mill, etc.</a:t>
                </a:r>
              </a:p>
              <a:p>
                <a:pPr marL="1222375" lvl="3" indent="-342900">
                  <a:lnSpc>
                    <a:spcPct val="160000"/>
                  </a:lnSpc>
                  <a:buFont typeface="Wingdings" panose="05000000000000000000" pitchFamily="2" charset="2"/>
                  <a:buChar char="Ø"/>
                </a:pPr>
                <a:r>
                  <a:rPr lang="en-GB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Soil</a:t>
                </a: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Mixture of particle sizes (Clay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&lt;2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highlight>
                          <a:srgbClr val="00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0.05</m:t>
                    </m:r>
                  </m:oMath>
                </a14:m>
                <a:r>
                  <a:rPr lang="en-GB" sz="2000" dirty="0">
                    <a:highlight>
                      <a:srgbClr val="00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mm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highlight>
                          <a:srgbClr val="00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</m:oMath>
                </a14:m>
                <a:r>
                  <a:rPr lang="en-GB" sz="2000" dirty="0">
                    <a:highlight>
                      <a:srgbClr val="00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Sand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highlight>
                          <a:srgbClr val="00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&lt;2</m:t>
                    </m:r>
                    <m:r>
                      <a:rPr lang="en-IN" sz="2000" b="0" i="1" smtClean="0">
                        <a:highlight>
                          <a:srgbClr val="00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𝑚𝑚</m:t>
                    </m:r>
                  </m:oMath>
                </a14:m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1222375" lvl="3" indent="-342900">
                  <a:lnSpc>
                    <a:spcPct val="160000"/>
                  </a:lnSpc>
                  <a:buFont typeface="Wingdings" panose="05000000000000000000" pitchFamily="2" charset="2"/>
                  <a:buChar char="Ø"/>
                </a:pP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Rice : Shape detection (qualitative assessment)</a:t>
                </a:r>
              </a:p>
              <a:p>
                <a:pPr marL="1679575" lvl="4" indent="-34290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Case : </a:t>
                </a:r>
                <a:r>
                  <a:rPr lang="en-GB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Sarveshwar</a:t>
                </a: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Foods, Jammu – </a:t>
                </a:r>
                <a:r>
                  <a:rPr lang="en-GB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Basmati</a:t>
                </a: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Rice Producer</a:t>
                </a:r>
              </a:p>
              <a:p>
                <a:pPr marL="1679575" lvl="4" indent="-34290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 and separate </a:t>
                </a:r>
                <a:r>
                  <a:rPr lang="en-GB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unwanted</a:t>
                </a: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contaminant</a:t>
                </a:r>
              </a:p>
              <a:p>
                <a:pPr marL="742950" lvl="1" indent="-285750">
                  <a:lnSpc>
                    <a:spcPct val="160000"/>
                  </a:lnSpc>
                  <a:buFont typeface="Courier New"/>
                  <a:buChar char="o"/>
                </a:pP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 </a:t>
                </a:r>
                <a:r>
                  <a:rPr lang="en-GB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Sorting</a:t>
                </a: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Size-based sorting (target range : ~</a:t>
                </a:r>
                <a14:m>
                  <m:oMath xmlns:m="http://schemas.openxmlformats.org/officeDocument/2006/math">
                    <m:r>
                      <a:rPr lang="en-I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100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a few ‘mm’)</a:t>
                </a:r>
              </a:p>
              <a:p>
                <a:pPr marL="742950" lvl="1" indent="-285750">
                  <a:lnSpc>
                    <a:spcPct val="160000"/>
                  </a:lnSpc>
                  <a:buFont typeface="Courier New"/>
                  <a:buChar char="o"/>
                </a:pP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 Size </a:t>
                </a:r>
                <a:r>
                  <a:rPr lang="en-GB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</a:t>
                </a:r>
              </a:p>
              <a:p>
                <a:pPr marL="742950" lvl="1" indent="-285750">
                  <a:lnSpc>
                    <a:spcPct val="160000"/>
                  </a:lnSpc>
                  <a:buFont typeface="Courier New"/>
                  <a:buChar char="o"/>
                </a:pP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Fractional Occupancy</a:t>
                </a:r>
              </a:p>
              <a:p>
                <a:pPr marL="742950" lvl="1" indent="-285750">
                  <a:lnSpc>
                    <a:spcPct val="160000"/>
                  </a:lnSpc>
                  <a:buFont typeface="Courier New"/>
                  <a:buChar char="o"/>
                </a:pPr>
                <a:r>
                  <a:rPr lang="en-GB" sz="20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to tackle multi-layer problem</a:t>
                </a:r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:r>
                  <a:rPr lang="en-GB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REMOVE Background  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919295-B8D0-D44F-E7F3-EC9B7C776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346" y="1214823"/>
                <a:ext cx="8917883" cy="4461286"/>
              </a:xfrm>
              <a:prstGeom prst="rect">
                <a:avLst/>
              </a:prstGeom>
              <a:blipFill>
                <a:blip r:embed="rId6"/>
                <a:stretch>
                  <a:fillRect b="-17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521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084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1">
                  <a:lumMod val="20000"/>
                  <a:lumOff val="80000"/>
                  <a:alpha val="1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+mn-cs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6344429"/>
            <a:ext cx="12192000" cy="196770"/>
          </a:xfrm>
          <a:prstGeom prst="rect">
            <a:avLst/>
          </a:prstGeom>
          <a:gradFill>
            <a:gsLst>
              <a:gs pos="0">
                <a:schemeClr val="accent2"/>
              </a:gs>
              <a:gs pos="8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50"/>
          <p:cNvSpPr txBox="1"/>
          <p:nvPr>
            <p:custDataLst>
              <p:tags r:id="rId3"/>
            </p:custDataLst>
          </p:nvPr>
        </p:nvSpPr>
        <p:spPr>
          <a:xfrm>
            <a:off x="1563217" y="492618"/>
            <a:ext cx="7004313" cy="6153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altLang="en-US" sz="4000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sym typeface="+mn-lt"/>
              </a:rPr>
              <a:t>Progress </a:t>
            </a:r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862648" y="650751"/>
            <a:ext cx="471928" cy="306837"/>
            <a:chOff x="1954530" y="649605"/>
            <a:chExt cx="296099" cy="192517"/>
          </a:xfrm>
        </p:grpSpPr>
        <p:sp>
          <p:nvSpPr>
            <p:cNvPr id="6" name="矩形: 圆角 5"/>
            <p:cNvSpPr/>
            <p:nvPr/>
          </p:nvSpPr>
          <p:spPr>
            <a:xfrm rot="2700000">
              <a:off x="1954530" y="649605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 rot="2700000">
              <a:off x="2058113" y="649606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83000">
                  <a:schemeClr val="accent3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10210377" y="6307455"/>
            <a:ext cx="12119610" cy="275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altLang="en-US" sz="1200" dirty="0">
                <a:solidFill>
                  <a:schemeClr val="bg1"/>
                </a:solidFill>
              </a:rPr>
              <a:t>Image Processing </a:t>
            </a:r>
            <a:endParaRPr lang="en-US" dirty="0"/>
          </a:p>
        </p:txBody>
      </p:sp>
      <p:pic>
        <p:nvPicPr>
          <p:cNvPr id="17" name="Picture 16" descr="iit_jammu_logo-removebg-preview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" y="0"/>
            <a:ext cx="751205" cy="725805"/>
          </a:xfrm>
          <a:prstGeom prst="rect">
            <a:avLst/>
          </a:prstGeom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id="{46D2CF78-B403-672B-0AF2-057532F7271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84" y="-1905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1">
                  <a:lumMod val="20000"/>
                  <a:lumOff val="80000"/>
                  <a:alpha val="1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+mn-cs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D2439201-727C-B213-974E-5D4A6B00EF9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6344429"/>
            <a:ext cx="12192000" cy="196770"/>
          </a:xfrm>
          <a:prstGeom prst="rect">
            <a:avLst/>
          </a:prstGeom>
          <a:gradFill>
            <a:gsLst>
              <a:gs pos="0">
                <a:schemeClr val="accent2"/>
              </a:gs>
              <a:gs pos="8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2" name="组合 4">
            <a:extLst>
              <a:ext uri="{FF2B5EF4-FFF2-40B4-BE49-F238E27FC236}">
                <a16:creationId xmlns:a16="http://schemas.microsoft.com/office/drawing/2014/main" id="{21F30DE3-6E2A-8499-61F9-A982D53B89CD}"/>
              </a:ext>
            </a:extLst>
          </p:cNvPr>
          <p:cNvGrpSpPr/>
          <p:nvPr/>
        </p:nvGrpSpPr>
        <p:grpSpPr>
          <a:xfrm>
            <a:off x="862648" y="650751"/>
            <a:ext cx="471928" cy="306837"/>
            <a:chOff x="1954530" y="649605"/>
            <a:chExt cx="296099" cy="192517"/>
          </a:xfrm>
        </p:grpSpPr>
        <p:sp>
          <p:nvSpPr>
            <p:cNvPr id="13" name="矩形: 圆角 5">
              <a:extLst>
                <a:ext uri="{FF2B5EF4-FFF2-40B4-BE49-F238E27FC236}">
                  <a16:creationId xmlns:a16="http://schemas.microsoft.com/office/drawing/2014/main" id="{4862EB43-7F20-3BC7-3859-91B9FB1593ED}"/>
                </a:ext>
              </a:extLst>
            </p:cNvPr>
            <p:cNvSpPr/>
            <p:nvPr/>
          </p:nvSpPr>
          <p:spPr>
            <a:xfrm rot="2700000">
              <a:off x="1954530" y="649605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6">
              <a:extLst>
                <a:ext uri="{FF2B5EF4-FFF2-40B4-BE49-F238E27FC236}">
                  <a16:creationId xmlns:a16="http://schemas.microsoft.com/office/drawing/2014/main" id="{5AE278CA-3E4E-0CC9-5C07-EA65DBDBD26F}"/>
                </a:ext>
              </a:extLst>
            </p:cNvPr>
            <p:cNvSpPr/>
            <p:nvPr/>
          </p:nvSpPr>
          <p:spPr>
            <a:xfrm rot="2700000">
              <a:off x="2058113" y="649606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83000">
                  <a:schemeClr val="accent3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Text Box 7">
            <a:extLst>
              <a:ext uri="{FF2B5EF4-FFF2-40B4-BE49-F238E27FC236}">
                <a16:creationId xmlns:a16="http://schemas.microsoft.com/office/drawing/2014/main" id="{5DF3BA6C-CCEB-34C1-F3FE-D8BE571BA707}"/>
              </a:ext>
            </a:extLst>
          </p:cNvPr>
          <p:cNvSpPr txBox="1"/>
          <p:nvPr/>
        </p:nvSpPr>
        <p:spPr>
          <a:xfrm>
            <a:off x="10210377" y="6307455"/>
            <a:ext cx="12119610" cy="275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altLang="en-US" sz="1200" dirty="0">
                <a:solidFill>
                  <a:schemeClr val="bg1"/>
                </a:solidFill>
              </a:rPr>
              <a:t>Image Processing </a:t>
            </a:r>
            <a:endParaRPr lang="en-US" dirty="0"/>
          </a:p>
        </p:txBody>
      </p:sp>
      <p:pic>
        <p:nvPicPr>
          <p:cNvPr id="16" name="Picture 15" descr="iit_jammu_logo-removebg-preview (1)">
            <a:extLst>
              <a:ext uri="{FF2B5EF4-FFF2-40B4-BE49-F238E27FC236}">
                <a16:creationId xmlns:a16="http://schemas.microsoft.com/office/drawing/2014/main" id="{BB0D50FC-7A7A-0344-B0EB-044061B15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" y="0"/>
            <a:ext cx="751205" cy="7258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E2B24F-B352-52C9-8DD4-2DB3E5B1C8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38" y="1061586"/>
            <a:ext cx="5318699" cy="20204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3A5E7A-782E-7B3D-73EE-C6875828F6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485" y="3474263"/>
            <a:ext cx="5417264" cy="20204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9AFDD0-D2E6-CA88-A440-55F11DF799B8}"/>
              </a:ext>
            </a:extLst>
          </p:cNvPr>
          <p:cNvSpPr txBox="1"/>
          <p:nvPr/>
        </p:nvSpPr>
        <p:spPr>
          <a:xfrm>
            <a:off x="301051" y="1567153"/>
            <a:ext cx="531869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on the basis of colours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have done </a:t>
            </a:r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segmentation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spherical balls.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first and second images we have segmented the images based on Green and blue colours.</a:t>
            </a:r>
          </a:p>
          <a:p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the </a:t>
            </a:r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fractional occupancy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green balls is </a:t>
            </a:r>
            <a:r>
              <a:rPr lang="en-IN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0.2215 %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fractional occupancy of blue balls is </a:t>
            </a:r>
            <a:r>
              <a:rPr lang="en-IN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0.2068%.</a:t>
            </a:r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53116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">
            <a:extLst>
              <a:ext uri="{FF2B5EF4-FFF2-40B4-BE49-F238E27FC236}">
                <a16:creationId xmlns:a16="http://schemas.microsoft.com/office/drawing/2014/main" id="{75206B1B-038A-4947-4835-230AC17390B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84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1">
                  <a:lumMod val="20000"/>
                  <a:lumOff val="80000"/>
                  <a:alpha val="1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OPPOSans M" panose="00020600040101010101" charset="-122"/>
            </a:endParaRPr>
          </a:p>
        </p:txBody>
      </p:sp>
      <p:sp>
        <p:nvSpPr>
          <p:cNvPr id="24" name="矩形 1">
            <a:extLst>
              <a:ext uri="{FF2B5EF4-FFF2-40B4-BE49-F238E27FC236}">
                <a16:creationId xmlns:a16="http://schemas.microsoft.com/office/drawing/2014/main" id="{156AB931-8B2A-8BBC-40B9-BD37ACCB27F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344429"/>
            <a:ext cx="12192000" cy="196770"/>
          </a:xfrm>
          <a:prstGeom prst="rect">
            <a:avLst/>
          </a:prstGeom>
          <a:gradFill>
            <a:gsLst>
              <a:gs pos="0">
                <a:schemeClr val="accent2"/>
              </a:gs>
              <a:gs pos="8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框50">
            <a:extLst>
              <a:ext uri="{FF2B5EF4-FFF2-40B4-BE49-F238E27FC236}">
                <a16:creationId xmlns:a16="http://schemas.microsoft.com/office/drawing/2014/main" id="{DBEBF5C2-DC02-8EBA-D5A8-13D4A425129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63217" y="492618"/>
            <a:ext cx="7004313" cy="6153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altLang="en-US" sz="4000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lt"/>
              </a:rPr>
              <a:t>Progress</a:t>
            </a:r>
            <a:r>
              <a:rPr lang="en-IN" altLang="en-US" sz="4000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sym typeface="+mn-lt"/>
              </a:rPr>
              <a:t> </a:t>
            </a:r>
            <a:endParaRPr lang="en-US" dirty="0"/>
          </a:p>
        </p:txBody>
      </p:sp>
      <p:grpSp>
        <p:nvGrpSpPr>
          <p:cNvPr id="26" name="组合 4">
            <a:extLst>
              <a:ext uri="{FF2B5EF4-FFF2-40B4-BE49-F238E27FC236}">
                <a16:creationId xmlns:a16="http://schemas.microsoft.com/office/drawing/2014/main" id="{002678AF-FF41-0A1A-A42D-F21140ECE58A}"/>
              </a:ext>
            </a:extLst>
          </p:cNvPr>
          <p:cNvGrpSpPr/>
          <p:nvPr/>
        </p:nvGrpSpPr>
        <p:grpSpPr>
          <a:xfrm>
            <a:off x="862648" y="650751"/>
            <a:ext cx="471928" cy="306837"/>
            <a:chOff x="1954530" y="649605"/>
            <a:chExt cx="296099" cy="192517"/>
          </a:xfrm>
        </p:grpSpPr>
        <p:sp>
          <p:nvSpPr>
            <p:cNvPr id="27" name="矩形: 圆角 5">
              <a:extLst>
                <a:ext uri="{FF2B5EF4-FFF2-40B4-BE49-F238E27FC236}">
                  <a16:creationId xmlns:a16="http://schemas.microsoft.com/office/drawing/2014/main" id="{35E6E67F-E6B6-F2B7-BCED-C1856ECBBA58}"/>
                </a:ext>
              </a:extLst>
            </p:cNvPr>
            <p:cNvSpPr/>
            <p:nvPr/>
          </p:nvSpPr>
          <p:spPr>
            <a:xfrm rot="2700000">
              <a:off x="1954530" y="649605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6">
              <a:extLst>
                <a:ext uri="{FF2B5EF4-FFF2-40B4-BE49-F238E27FC236}">
                  <a16:creationId xmlns:a16="http://schemas.microsoft.com/office/drawing/2014/main" id="{BB1508FE-4E33-839A-675C-D947AA4F5757}"/>
                </a:ext>
              </a:extLst>
            </p:cNvPr>
            <p:cNvSpPr/>
            <p:nvPr/>
          </p:nvSpPr>
          <p:spPr>
            <a:xfrm rot="2700000">
              <a:off x="2058113" y="649606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83000">
                  <a:schemeClr val="accent3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 Box 7">
            <a:extLst>
              <a:ext uri="{FF2B5EF4-FFF2-40B4-BE49-F238E27FC236}">
                <a16:creationId xmlns:a16="http://schemas.microsoft.com/office/drawing/2014/main" id="{143BC33E-2E9A-1448-7DFB-2535E173BB0B}"/>
              </a:ext>
            </a:extLst>
          </p:cNvPr>
          <p:cNvSpPr txBox="1"/>
          <p:nvPr/>
        </p:nvSpPr>
        <p:spPr>
          <a:xfrm>
            <a:off x="10210377" y="6307455"/>
            <a:ext cx="12119610" cy="275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altLang="en-US" sz="1200" dirty="0">
                <a:solidFill>
                  <a:schemeClr val="bg1"/>
                </a:solidFill>
              </a:rPr>
              <a:t>Image Processing </a:t>
            </a:r>
            <a:endParaRPr lang="en-US" dirty="0"/>
          </a:p>
        </p:txBody>
      </p:sp>
      <p:pic>
        <p:nvPicPr>
          <p:cNvPr id="30" name="Picture 29" descr="iit_jammu_logo-removebg-preview (1)">
            <a:extLst>
              <a:ext uri="{FF2B5EF4-FFF2-40B4-BE49-F238E27FC236}">
                <a16:creationId xmlns:a16="http://schemas.microsoft.com/office/drawing/2014/main" id="{83CA849C-34AF-17A7-A471-E97BB418C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" y="0"/>
            <a:ext cx="751205" cy="7258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5D5093-CADD-8E96-A5E2-7608BBE1C0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632" y="684072"/>
            <a:ext cx="3715268" cy="2715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A8430C9-2C18-22CE-9E26-0F2ED07EC5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656" y="3684151"/>
            <a:ext cx="3176874" cy="23434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61A0D17-6CD9-3B88-569E-6BD6CB20D7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59" y="3684150"/>
            <a:ext cx="3491296" cy="234347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3F03AA2-13BA-B9F5-83B4-2AD8A788C659}"/>
              </a:ext>
            </a:extLst>
          </p:cNvPr>
          <p:cNvSpPr txBox="1"/>
          <p:nvPr/>
        </p:nvSpPr>
        <p:spPr>
          <a:xfrm>
            <a:off x="466725" y="1343025"/>
            <a:ext cx="6210300" cy="983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 on the basis of size: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image coins are detected on the basis of size.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723C63-22AC-EE05-F918-3F4427CB7ABD}"/>
              </a:ext>
            </a:extLst>
          </p:cNvPr>
          <p:cNvSpPr txBox="1"/>
          <p:nvPr/>
        </p:nvSpPr>
        <p:spPr>
          <a:xfrm>
            <a:off x="490778" y="3367351"/>
            <a:ext cx="489987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 on the dead worms: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have detected the edges of random shapes.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581AE-DD94-79E2-59FF-3EF681F868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2622" y="3401683"/>
            <a:ext cx="3715268" cy="2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45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0134B4AB-50D4-C307-2205-13751DA603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84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1">
                  <a:lumMod val="20000"/>
                  <a:lumOff val="80000"/>
                  <a:alpha val="1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+mn-cs"/>
            </a:endParaRPr>
          </a:p>
        </p:txBody>
      </p:sp>
      <p:sp>
        <p:nvSpPr>
          <p:cNvPr id="22" name="矩形 1">
            <a:extLst>
              <a:ext uri="{FF2B5EF4-FFF2-40B4-BE49-F238E27FC236}">
                <a16:creationId xmlns:a16="http://schemas.microsoft.com/office/drawing/2014/main" id="{A923815A-1CDB-C4DF-B071-987DED11C91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344429"/>
            <a:ext cx="12192000" cy="196770"/>
          </a:xfrm>
          <a:prstGeom prst="rect">
            <a:avLst/>
          </a:prstGeom>
          <a:gradFill>
            <a:gsLst>
              <a:gs pos="0">
                <a:schemeClr val="accent2"/>
              </a:gs>
              <a:gs pos="8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50">
            <a:extLst>
              <a:ext uri="{FF2B5EF4-FFF2-40B4-BE49-F238E27FC236}">
                <a16:creationId xmlns:a16="http://schemas.microsoft.com/office/drawing/2014/main" id="{257B6F2B-EC28-C245-9FEC-3EBC838ADBE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63217" y="492618"/>
            <a:ext cx="7004313" cy="6153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altLang="en-US" sz="4000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lt"/>
              </a:rPr>
              <a:t>Progress</a:t>
            </a:r>
            <a:r>
              <a:rPr lang="en-IN" altLang="en-US" sz="4000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sym typeface="+mn-lt"/>
              </a:rPr>
              <a:t> </a:t>
            </a:r>
            <a:endParaRPr lang="en-US" dirty="0"/>
          </a:p>
        </p:txBody>
      </p:sp>
      <p:grpSp>
        <p:nvGrpSpPr>
          <p:cNvPr id="24" name="组合 4">
            <a:extLst>
              <a:ext uri="{FF2B5EF4-FFF2-40B4-BE49-F238E27FC236}">
                <a16:creationId xmlns:a16="http://schemas.microsoft.com/office/drawing/2014/main" id="{3090523B-1043-9577-FDCA-D18CEFEFFD4E}"/>
              </a:ext>
            </a:extLst>
          </p:cNvPr>
          <p:cNvGrpSpPr/>
          <p:nvPr/>
        </p:nvGrpSpPr>
        <p:grpSpPr>
          <a:xfrm>
            <a:off x="862648" y="650751"/>
            <a:ext cx="471928" cy="306837"/>
            <a:chOff x="1954530" y="649605"/>
            <a:chExt cx="296099" cy="192517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C7C34760-2C68-E73D-EA91-5887B1E7A879}"/>
                </a:ext>
              </a:extLst>
            </p:cNvPr>
            <p:cNvSpPr/>
            <p:nvPr/>
          </p:nvSpPr>
          <p:spPr>
            <a:xfrm rot="2700000">
              <a:off x="1954530" y="649605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6">
              <a:extLst>
                <a:ext uri="{FF2B5EF4-FFF2-40B4-BE49-F238E27FC236}">
                  <a16:creationId xmlns:a16="http://schemas.microsoft.com/office/drawing/2014/main" id="{3F6C6C74-A331-3F5B-7583-1153A7996EFF}"/>
                </a:ext>
              </a:extLst>
            </p:cNvPr>
            <p:cNvSpPr/>
            <p:nvPr/>
          </p:nvSpPr>
          <p:spPr>
            <a:xfrm rot="2700000">
              <a:off x="2058113" y="649606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83000">
                  <a:schemeClr val="accent3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Text Box 7">
            <a:extLst>
              <a:ext uri="{FF2B5EF4-FFF2-40B4-BE49-F238E27FC236}">
                <a16:creationId xmlns:a16="http://schemas.microsoft.com/office/drawing/2014/main" id="{AE7BFAED-7B36-F590-3AC9-ECFE24262294}"/>
              </a:ext>
            </a:extLst>
          </p:cNvPr>
          <p:cNvSpPr txBox="1"/>
          <p:nvPr/>
        </p:nvSpPr>
        <p:spPr>
          <a:xfrm>
            <a:off x="10210377" y="6307455"/>
            <a:ext cx="12119610" cy="275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altLang="en-US" sz="1200" dirty="0">
                <a:solidFill>
                  <a:schemeClr val="bg1"/>
                </a:solidFill>
              </a:rPr>
              <a:t>Image Processing </a:t>
            </a:r>
            <a:endParaRPr lang="en-US" dirty="0"/>
          </a:p>
        </p:txBody>
      </p:sp>
      <p:pic>
        <p:nvPicPr>
          <p:cNvPr id="28" name="Picture 27" descr="iit_jammu_logo-removebg-preview (1)">
            <a:extLst>
              <a:ext uri="{FF2B5EF4-FFF2-40B4-BE49-F238E27FC236}">
                <a16:creationId xmlns:a16="http://schemas.microsoft.com/office/drawing/2014/main" id="{C58EEECA-CE6A-25A8-D97E-C9D61AE5B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" y="0"/>
            <a:ext cx="751205" cy="7258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8E2E43-591A-F4F7-9AB1-5D1653D6E4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12" y="2379805"/>
            <a:ext cx="7515225" cy="243789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5C0935C-E208-4F9B-9FC7-6C9054BA3C2B}"/>
              </a:ext>
            </a:extLst>
          </p:cNvPr>
          <p:cNvSpPr txBox="1"/>
          <p:nvPr/>
        </p:nvSpPr>
        <p:spPr>
          <a:xfrm>
            <a:off x="285750" y="1568544"/>
            <a:ext cx="571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segmentation of the salt particles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66096A-7D43-6994-7A1F-26D71726A95A}"/>
              </a:ext>
            </a:extLst>
          </p:cNvPr>
          <p:cNvSpPr txBox="1"/>
          <p:nvPr/>
        </p:nvSpPr>
        <p:spPr>
          <a:xfrm>
            <a:off x="428942" y="2279528"/>
            <a:ext cx="4194810" cy="2734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help of image segmentation we can also process the fine particle of salt 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it’s need a good image and we can calculate the area of the salt covered .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latin typeface="Aptos" panose="020B00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9901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">
            <a:extLst>
              <a:ext uri="{FF2B5EF4-FFF2-40B4-BE49-F238E27FC236}">
                <a16:creationId xmlns:a16="http://schemas.microsoft.com/office/drawing/2014/main" id="{BEA00DBA-256E-DBFE-3245-4839FE5F43B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5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1">
                  <a:lumMod val="20000"/>
                  <a:lumOff val="80000"/>
                  <a:alpha val="1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+mn-cs"/>
            </a:endParaRPr>
          </a:p>
        </p:txBody>
      </p:sp>
      <p:sp>
        <p:nvSpPr>
          <p:cNvPr id="31" name="矩形 1">
            <a:extLst>
              <a:ext uri="{FF2B5EF4-FFF2-40B4-BE49-F238E27FC236}">
                <a16:creationId xmlns:a16="http://schemas.microsoft.com/office/drawing/2014/main" id="{BFBF5E42-B538-082A-8CF6-E841E53964B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344429"/>
            <a:ext cx="12192000" cy="196770"/>
          </a:xfrm>
          <a:prstGeom prst="rect">
            <a:avLst/>
          </a:prstGeom>
          <a:gradFill>
            <a:gsLst>
              <a:gs pos="0">
                <a:schemeClr val="accent2"/>
              </a:gs>
              <a:gs pos="8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文本框50">
            <a:extLst>
              <a:ext uri="{FF2B5EF4-FFF2-40B4-BE49-F238E27FC236}">
                <a16:creationId xmlns:a16="http://schemas.microsoft.com/office/drawing/2014/main" id="{8DBA2053-2167-354E-334B-95BAD95F309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63217" y="492618"/>
            <a:ext cx="10503277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sz="3600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lt"/>
              </a:rPr>
              <a:t>Currently available methods for particle size analysing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组合 4">
            <a:extLst>
              <a:ext uri="{FF2B5EF4-FFF2-40B4-BE49-F238E27FC236}">
                <a16:creationId xmlns:a16="http://schemas.microsoft.com/office/drawing/2014/main" id="{35FAB5DE-EE20-007C-A340-6DFF6A8747D0}"/>
              </a:ext>
            </a:extLst>
          </p:cNvPr>
          <p:cNvGrpSpPr/>
          <p:nvPr/>
        </p:nvGrpSpPr>
        <p:grpSpPr>
          <a:xfrm>
            <a:off x="862648" y="650751"/>
            <a:ext cx="471928" cy="306837"/>
            <a:chOff x="1954530" y="649605"/>
            <a:chExt cx="296099" cy="192517"/>
          </a:xfrm>
        </p:grpSpPr>
        <p:sp>
          <p:nvSpPr>
            <p:cNvPr id="34" name="矩形: 圆角 5">
              <a:extLst>
                <a:ext uri="{FF2B5EF4-FFF2-40B4-BE49-F238E27FC236}">
                  <a16:creationId xmlns:a16="http://schemas.microsoft.com/office/drawing/2014/main" id="{EB3318A8-6F3B-EA64-6EBA-CFCC5BBAE6D4}"/>
                </a:ext>
              </a:extLst>
            </p:cNvPr>
            <p:cNvSpPr/>
            <p:nvPr/>
          </p:nvSpPr>
          <p:spPr>
            <a:xfrm rot="2700000">
              <a:off x="1954530" y="649605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: 圆角 6">
              <a:extLst>
                <a:ext uri="{FF2B5EF4-FFF2-40B4-BE49-F238E27FC236}">
                  <a16:creationId xmlns:a16="http://schemas.microsoft.com/office/drawing/2014/main" id="{3360DEC1-F189-26AC-0C46-6D4AD348D4B8}"/>
                </a:ext>
              </a:extLst>
            </p:cNvPr>
            <p:cNvSpPr/>
            <p:nvPr/>
          </p:nvSpPr>
          <p:spPr>
            <a:xfrm rot="2700000">
              <a:off x="2058113" y="649606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83000">
                  <a:schemeClr val="accent3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Text Box 7">
            <a:extLst>
              <a:ext uri="{FF2B5EF4-FFF2-40B4-BE49-F238E27FC236}">
                <a16:creationId xmlns:a16="http://schemas.microsoft.com/office/drawing/2014/main" id="{B767739D-F700-373E-3D4C-88E708A61B70}"/>
              </a:ext>
            </a:extLst>
          </p:cNvPr>
          <p:cNvSpPr txBox="1"/>
          <p:nvPr/>
        </p:nvSpPr>
        <p:spPr>
          <a:xfrm>
            <a:off x="10210377" y="6307455"/>
            <a:ext cx="12119610" cy="275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altLang="en-US" sz="1200" dirty="0">
                <a:solidFill>
                  <a:schemeClr val="bg1"/>
                </a:solidFill>
              </a:rPr>
              <a:t>Image Processing </a:t>
            </a:r>
            <a:endParaRPr lang="en-US" dirty="0"/>
          </a:p>
        </p:txBody>
      </p:sp>
      <p:pic>
        <p:nvPicPr>
          <p:cNvPr id="37" name="Picture 36" descr="iit_jammu_logo-removebg-preview (1)">
            <a:extLst>
              <a:ext uri="{FF2B5EF4-FFF2-40B4-BE49-F238E27FC236}">
                <a16:creationId xmlns:a16="http://schemas.microsoft.com/office/drawing/2014/main" id="{5FD05078-58AA-8BE2-ED11-6B88D58C2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" y="0"/>
            <a:ext cx="751205" cy="7258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B730E17-3BD0-74C6-FCE0-7783558C4570}"/>
              </a:ext>
            </a:extLst>
          </p:cNvPr>
          <p:cNvSpPr txBox="1"/>
          <p:nvPr/>
        </p:nvSpPr>
        <p:spPr>
          <a:xfrm>
            <a:off x="1181158" y="1724024"/>
            <a:ext cx="7791392" cy="326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 </a:t>
            </a:r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Malvern </a:t>
            </a:r>
            <a:r>
              <a:rPr lang="en-IN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Panalytical</a:t>
            </a:r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makes machinery to measure particle sizes.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endParaRPr lang="en-IN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Mastersizer</a:t>
            </a:r>
            <a:r>
              <a:rPr lang="en-I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3000+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Spraytec</a:t>
            </a:r>
            <a:endParaRPr lang="en-IN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Nanosight</a:t>
            </a:r>
            <a:r>
              <a:rPr lang="en-I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    			            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D088F2F-01F4-BBD5-A6F6-EA42AA8DAD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716" y="2421709"/>
            <a:ext cx="4776126" cy="215223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841DD4F-A7EC-507A-A422-06394A6868FE}"/>
              </a:ext>
            </a:extLst>
          </p:cNvPr>
          <p:cNvSpPr txBox="1"/>
          <p:nvPr/>
        </p:nvSpPr>
        <p:spPr>
          <a:xfrm>
            <a:off x="1181158" y="4480153"/>
            <a:ext cx="4914842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image is from </a:t>
            </a:r>
            <a:r>
              <a:rPr lang="en-IN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Biovis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we can see sphericity of micro size particle.</a:t>
            </a:r>
          </a:p>
        </p:txBody>
      </p:sp>
    </p:spTree>
    <p:extLst>
      <p:ext uri="{BB962C8B-B14F-4D97-AF65-F5344CB8AC3E}">
        <p14:creationId xmlns:p14="http://schemas.microsoft.com/office/powerpoint/2010/main" val="657158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 90"/>
          <p:cNvSpPr/>
          <p:nvPr>
            <p:custDataLst>
              <p:tags r:id="rId1"/>
            </p:custDataLst>
          </p:nvPr>
        </p:nvSpPr>
        <p:spPr>
          <a:xfrm>
            <a:off x="889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3000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B0004020202020204" pitchFamily="34" charset="0"/>
              <a:ea typeface="OPPOSans M" panose="00020600040101010101" charset="-122"/>
              <a:cs typeface="Times New Roman" panose="02020603050405020304" pitchFamily="18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2"/>
            </p:custDataLst>
          </p:nvPr>
        </p:nvSpPr>
        <p:spPr>
          <a:xfrm>
            <a:off x="937260" y="1402005"/>
            <a:ext cx="3413760" cy="69469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IN" altLang="en-US" sz="2800" b="1" dirty="0">
                <a:gradFill>
                  <a:gsLst>
                    <a:gs pos="0">
                      <a:schemeClr val="accent2"/>
                    </a:gs>
                    <a:gs pos="83000">
                      <a:schemeClr val="accent3"/>
                    </a:gs>
                  </a:gsLst>
                  <a:path path="circle">
                    <a:fillToRect r="100000" b="100000"/>
                  </a:path>
                </a:gradFill>
                <a:latin typeface="Aptos Display" panose="020B0004020202020204" pitchFamily="34" charset="0"/>
                <a:ea typeface="+mj-ea"/>
                <a:cs typeface="Times New Roman" panose="02020603050405020304" pitchFamily="18" charset="0"/>
              </a:rPr>
              <a:t>Supervisor</a:t>
            </a:r>
            <a:endParaRPr lang="en-US" dirty="0">
              <a:latin typeface="Aptos Display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3" name="任意多边形: 形状 92"/>
          <p:cNvSpPr/>
          <p:nvPr>
            <p:custDataLst>
              <p:tags r:id="rId3"/>
            </p:custDataLst>
          </p:nvPr>
        </p:nvSpPr>
        <p:spPr>
          <a:xfrm>
            <a:off x="0" y="6203058"/>
            <a:ext cx="12192000" cy="654942"/>
          </a:xfrm>
          <a:custGeom>
            <a:avLst/>
            <a:gdLst>
              <a:gd name="connsiteX0" fmla="*/ 0 w 12192000"/>
              <a:gd name="connsiteY0" fmla="*/ 0 h 654942"/>
              <a:gd name="connsiteX1" fmla="*/ 57348 w 12192000"/>
              <a:gd name="connsiteY1" fmla="*/ 18921 h 654942"/>
              <a:gd name="connsiteX2" fmla="*/ 6096000 w 12192000"/>
              <a:gd name="connsiteY2" fmla="*/ 590134 h 654942"/>
              <a:gd name="connsiteX3" fmla="*/ 12134652 w 12192000"/>
              <a:gd name="connsiteY3" fmla="*/ 18921 h 654942"/>
              <a:gd name="connsiteX4" fmla="*/ 12192000 w 12192000"/>
              <a:gd name="connsiteY4" fmla="*/ 0 h 654942"/>
              <a:gd name="connsiteX5" fmla="*/ 12192000 w 12192000"/>
              <a:gd name="connsiteY5" fmla="*/ 654942 h 654942"/>
              <a:gd name="connsiteX6" fmla="*/ 0 w 12192000"/>
              <a:gd name="connsiteY6" fmla="*/ 654942 h 65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4942">
                <a:moveTo>
                  <a:pt x="0" y="0"/>
                </a:moveTo>
                <a:lnTo>
                  <a:pt x="57348" y="18921"/>
                </a:lnTo>
                <a:cubicBezTo>
                  <a:pt x="1220290" y="359161"/>
                  <a:pt x="3488430" y="590134"/>
                  <a:pt x="6096000" y="590134"/>
                </a:cubicBezTo>
                <a:cubicBezTo>
                  <a:pt x="8703570" y="590134"/>
                  <a:pt x="10971710" y="359161"/>
                  <a:pt x="12134652" y="18921"/>
                </a:cubicBezTo>
                <a:lnTo>
                  <a:pt x="12192000" y="0"/>
                </a:lnTo>
                <a:lnTo>
                  <a:pt x="12192000" y="654942"/>
                </a:lnTo>
                <a:lnTo>
                  <a:pt x="0" y="654942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B0004020202020204" pitchFamily="34" charset="0"/>
              <a:ea typeface="OPPOSans M" panose="00020600040101010101" charset="-122"/>
              <a:cs typeface="Times New Roman" panose="02020603050405020304" pitchFamily="18" charset="0"/>
            </a:endParaRPr>
          </a:p>
        </p:txBody>
      </p:sp>
      <p:sp>
        <p:nvSpPr>
          <p:cNvPr id="94" name="任意多边形: 形状 93"/>
          <p:cNvSpPr/>
          <p:nvPr>
            <p:custDataLst>
              <p:tags r:id="rId4"/>
            </p:custDataLst>
          </p:nvPr>
        </p:nvSpPr>
        <p:spPr>
          <a:xfrm>
            <a:off x="0" y="6426700"/>
            <a:ext cx="12192000" cy="431300"/>
          </a:xfrm>
          <a:custGeom>
            <a:avLst/>
            <a:gdLst>
              <a:gd name="connsiteX0" fmla="*/ 0 w 12192000"/>
              <a:gd name="connsiteY0" fmla="*/ 0 h 431300"/>
              <a:gd name="connsiteX1" fmla="*/ 57348 w 12192000"/>
              <a:gd name="connsiteY1" fmla="*/ 11554 h 431300"/>
              <a:gd name="connsiteX2" fmla="*/ 6096000 w 12192000"/>
              <a:gd name="connsiteY2" fmla="*/ 360365 h 431300"/>
              <a:gd name="connsiteX3" fmla="*/ 12134652 w 12192000"/>
              <a:gd name="connsiteY3" fmla="*/ 11554 h 431300"/>
              <a:gd name="connsiteX4" fmla="*/ 12192000 w 12192000"/>
              <a:gd name="connsiteY4" fmla="*/ 0 h 431300"/>
              <a:gd name="connsiteX5" fmla="*/ 12192000 w 12192000"/>
              <a:gd name="connsiteY5" fmla="*/ 431300 h 431300"/>
              <a:gd name="connsiteX6" fmla="*/ 0 w 12192000"/>
              <a:gd name="connsiteY6" fmla="*/ 431300 h 4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31300">
                <a:moveTo>
                  <a:pt x="0" y="0"/>
                </a:moveTo>
                <a:lnTo>
                  <a:pt x="57348" y="11554"/>
                </a:lnTo>
                <a:cubicBezTo>
                  <a:pt x="1220290" y="219322"/>
                  <a:pt x="3488430" y="360365"/>
                  <a:pt x="6096000" y="360365"/>
                </a:cubicBezTo>
                <a:cubicBezTo>
                  <a:pt x="8703570" y="360365"/>
                  <a:pt x="10971710" y="219322"/>
                  <a:pt x="12134652" y="11554"/>
                </a:cubicBezTo>
                <a:lnTo>
                  <a:pt x="12192000" y="0"/>
                </a:lnTo>
                <a:lnTo>
                  <a:pt x="12192000" y="431300"/>
                </a:lnTo>
                <a:lnTo>
                  <a:pt x="0" y="4313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0000">
                <a:schemeClr val="accent4"/>
              </a:gs>
            </a:gsLst>
            <a:path path="circle">
              <a:fillToRect r="100000" b="100000"/>
            </a:path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Aptos Display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35086" y="2309617"/>
            <a:ext cx="3328287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altLang="en-US" sz="2400" b="1" dirty="0" err="1">
                <a:latin typeface="Aptos Display" panose="020B0004020202020204" pitchFamily="34" charset="0"/>
                <a:cs typeface="Times New Roman" panose="02020603050405020304" pitchFamily="18" charset="0"/>
              </a:rPr>
              <a:t>Dr.</a:t>
            </a:r>
            <a:r>
              <a:rPr lang="en-IN" altLang="en-US" sz="2400" b="1" dirty="0">
                <a:latin typeface="Aptos Display" panose="020B0004020202020204" pitchFamily="34" charset="0"/>
                <a:cs typeface="Times New Roman" panose="02020603050405020304" pitchFamily="18" charset="0"/>
              </a:rPr>
              <a:t> Navneet </a:t>
            </a:r>
            <a:r>
              <a:rPr lang="en-IN" altLang="en-US" sz="2400" b="1" dirty="0" err="1">
                <a:latin typeface="Aptos Display" panose="020B0004020202020204" pitchFamily="34" charset="0"/>
                <a:cs typeface="Times New Roman" panose="02020603050405020304" pitchFamily="18" charset="0"/>
              </a:rPr>
              <a:t>kumar</a:t>
            </a:r>
            <a:endParaRPr lang="en-US" sz="2400" dirty="0" err="1">
              <a:latin typeface="Aptos Display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N" altLang="en-US" sz="2400" dirty="0">
                <a:latin typeface="Aptos Display" panose="020B0004020202020204" pitchFamily="34" charset="0"/>
                <a:cs typeface="Times New Roman" panose="02020603050405020304" pitchFamily="18" charset="0"/>
              </a:rPr>
              <a:t>Mechanical Engineering Dept.</a:t>
            </a:r>
          </a:p>
          <a:p>
            <a:pPr algn="ctr"/>
            <a:r>
              <a:rPr lang="en-IN" altLang="en-US" sz="2400" dirty="0">
                <a:latin typeface="Aptos Display" panose="020B0004020202020204" pitchFamily="34" charset="0"/>
                <a:cs typeface="Times New Roman" panose="02020603050405020304" pitchFamily="18" charset="0"/>
              </a:rPr>
              <a:t>Indian Institute of Technology, Jammu</a:t>
            </a:r>
          </a:p>
        </p:txBody>
      </p:sp>
      <p:sp>
        <p:nvSpPr>
          <p:cNvPr id="4" name="文本框 199"/>
          <p:cNvSpPr txBox="1"/>
          <p:nvPr>
            <p:custDataLst>
              <p:tags r:id="rId5"/>
            </p:custDataLst>
          </p:nvPr>
        </p:nvSpPr>
        <p:spPr>
          <a:xfrm>
            <a:off x="4801870" y="1391285"/>
            <a:ext cx="3413760" cy="6946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2"/>
                    </a:gs>
                    <a:gs pos="83000">
                      <a:schemeClr val="accent3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Aptos Display" panose="020B0004020202020204" pitchFamily="34" charset="0"/>
                <a:ea typeface="+mj-ea"/>
                <a:cs typeface="Times New Roman" panose="02020603050405020304" pitchFamily="18" charset="0"/>
              </a:rPr>
              <a:t>Team :  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5703570" y="1968500"/>
            <a:ext cx="6488430" cy="1459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marL="342900" indent="-342900">
              <a:buAutoNum type="arabicPeriod"/>
            </a:pPr>
            <a:r>
              <a:rPr lang="en-IN" altLang="en-US" dirty="0">
                <a:latin typeface="Aptos Display" panose="020B0004020202020204" pitchFamily="34" charset="0"/>
                <a:cs typeface="Times New Roman" panose="02020603050405020304" pitchFamily="18" charset="0"/>
              </a:rPr>
              <a:t>Nageshwar </a:t>
            </a:r>
            <a:r>
              <a:rPr lang="en-IN" altLang="en-US" dirty="0" err="1">
                <a:latin typeface="Aptos Display" panose="020B0004020202020204" pitchFamily="34" charset="0"/>
                <a:cs typeface="Times New Roman" panose="02020603050405020304" pitchFamily="18" charset="0"/>
              </a:rPr>
              <a:t>kumar</a:t>
            </a:r>
            <a:r>
              <a:rPr lang="en-IN" altLang="en-US" dirty="0">
                <a:latin typeface="Aptos Display" panose="020B0004020202020204" pitchFamily="34" charset="0"/>
                <a:cs typeface="Times New Roman" panose="02020603050405020304" pitchFamily="18" charset="0"/>
              </a:rPr>
              <a:t> </a:t>
            </a:r>
            <a:endParaRPr lang="en-IN" altLang="en-US">
              <a:latin typeface="Aptos Display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IN" altLang="en-US" dirty="0">
                <a:latin typeface="Aptos Display" panose="020B0004020202020204" pitchFamily="34" charset="0"/>
                <a:cs typeface="Times New Roman" panose="02020603050405020304" pitchFamily="18" charset="0"/>
              </a:rPr>
              <a:t>     (2022uee0138@iitjammu.ac.in)</a:t>
            </a:r>
            <a:endParaRPr lang="en-IN" altLang="en-US">
              <a:latin typeface="Aptos Display" panose="020B0004020202020204" pitchFamily="34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IN" altLang="en-US">
              <a:latin typeface="Aptos Display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IN" altLang="en-US" dirty="0">
                <a:latin typeface="Aptos Display" panose="020B0004020202020204" pitchFamily="34" charset="0"/>
                <a:cs typeface="Times New Roman" panose="02020603050405020304" pitchFamily="18" charset="0"/>
              </a:rPr>
              <a:t>2.  Saurav Kumar</a:t>
            </a:r>
          </a:p>
          <a:p>
            <a:r>
              <a:rPr lang="en-IN" altLang="en-US" dirty="0">
                <a:latin typeface="Aptos Display" panose="020B0004020202020204" pitchFamily="34" charset="0"/>
                <a:cs typeface="Times New Roman" panose="02020603050405020304" pitchFamily="18" charset="0"/>
              </a:rPr>
              <a:t>   (2022uee0150@iitjammu.ac.in)</a:t>
            </a:r>
            <a:endParaRPr lang="en-IN" altLang="en-US">
              <a:latin typeface="Aptos Display" panose="020B0004020202020204" pitchFamily="34" charset="0"/>
              <a:cs typeface="Times New Roman" panose="02020603050405020304" pitchFamily="18" charset="0"/>
            </a:endParaRPr>
          </a:p>
          <a:p>
            <a:pPr indent="457200">
              <a:buNone/>
            </a:pPr>
            <a:endParaRPr lang="en-IN" altLang="en-US">
              <a:latin typeface="Aptos Display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IN" altLang="en-US" dirty="0">
                <a:latin typeface="Aptos Display" panose="020B0004020202020204" pitchFamily="34" charset="0"/>
                <a:cs typeface="Times New Roman" panose="02020603050405020304" pitchFamily="18" charset="0"/>
              </a:rPr>
              <a:t>3.  </a:t>
            </a:r>
            <a:r>
              <a:rPr lang="en-IN" altLang="en-US" dirty="0" err="1">
                <a:latin typeface="Aptos Display" panose="020B0004020202020204" pitchFamily="34" charset="0"/>
                <a:cs typeface="Times New Roman" panose="02020603050405020304" pitchFamily="18" charset="0"/>
              </a:rPr>
              <a:t>Jejariya</a:t>
            </a:r>
            <a:r>
              <a:rPr lang="en-IN" altLang="en-US" dirty="0">
                <a:latin typeface="Aptos Display" panose="020B0004020202020204" pitchFamily="34" charset="0"/>
                <a:cs typeface="Times New Roman" panose="02020603050405020304" pitchFamily="18" charset="0"/>
              </a:rPr>
              <a:t> Ajay Bhai</a:t>
            </a:r>
          </a:p>
          <a:p>
            <a:r>
              <a:rPr lang="en-IN" altLang="en-US" dirty="0">
                <a:latin typeface="Aptos Display" panose="020B0004020202020204" pitchFamily="34" charset="0"/>
                <a:cs typeface="Times New Roman" panose="02020603050405020304" pitchFamily="18" charset="0"/>
              </a:rPr>
              <a:t>   (2022uee0133@iitjammu.ac.in)</a:t>
            </a:r>
            <a:endParaRPr lang="en-IN" altLang="en-US">
              <a:latin typeface="Aptos Display" panose="020B0004020202020204" pitchFamily="34" charset="0"/>
              <a:cs typeface="Times New Roman" panose="02020603050405020304" pitchFamily="18" charset="0"/>
            </a:endParaRPr>
          </a:p>
          <a:p>
            <a:pPr indent="457200">
              <a:buNone/>
            </a:pPr>
            <a:endParaRPr lang="en-IN" altLang="en-US">
              <a:latin typeface="Aptos Display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IN" altLang="en-US" dirty="0">
                <a:latin typeface="Aptos Display" panose="020B0004020202020204" pitchFamily="34" charset="0"/>
                <a:cs typeface="Times New Roman" panose="02020603050405020304" pitchFamily="18" charset="0"/>
              </a:rPr>
              <a:t>4.  Aashish </a:t>
            </a:r>
            <a:r>
              <a:rPr lang="en-IN" altLang="en-US" dirty="0" err="1">
                <a:latin typeface="Aptos Display" panose="020B0004020202020204" pitchFamily="34" charset="0"/>
                <a:cs typeface="Times New Roman" panose="02020603050405020304" pitchFamily="18" charset="0"/>
              </a:rPr>
              <a:t>kumar</a:t>
            </a:r>
            <a:r>
              <a:rPr lang="en-IN" altLang="en-US" dirty="0">
                <a:latin typeface="Aptos Display" panose="020B0004020202020204" pitchFamily="34" charset="0"/>
                <a:cs typeface="Times New Roman" panose="02020603050405020304" pitchFamily="18" charset="0"/>
              </a:rPr>
              <a:t> Singh</a:t>
            </a:r>
          </a:p>
          <a:p>
            <a:r>
              <a:rPr lang="en-IN" altLang="en-US" dirty="0">
                <a:latin typeface="Aptos Display" panose="020B0004020202020204" pitchFamily="34" charset="0"/>
                <a:cs typeface="Times New Roman" panose="02020603050405020304" pitchFamily="18" charset="0"/>
              </a:rPr>
              <a:t>   (2022uee0116@iitjammu.ac.in)</a:t>
            </a:r>
          </a:p>
          <a:p>
            <a:pPr indent="457200">
              <a:buNone/>
            </a:pPr>
            <a:endParaRPr lang="en-IN" altLang="en-US">
              <a:latin typeface="Aptos Display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IN" altLang="en-US" dirty="0">
                <a:latin typeface="Aptos Display" panose="020B0004020202020204" pitchFamily="34" charset="0"/>
                <a:cs typeface="Times New Roman" panose="02020603050405020304" pitchFamily="18" charset="0"/>
              </a:rPr>
              <a:t>5.  Saurabh Kumar Rao</a:t>
            </a:r>
          </a:p>
          <a:p>
            <a:r>
              <a:rPr lang="en-IN" altLang="en-US" dirty="0">
                <a:latin typeface="Aptos Display" panose="020B0004020202020204" pitchFamily="34" charset="0"/>
                <a:cs typeface="Times New Roman" panose="02020603050405020304" pitchFamily="18" charset="0"/>
              </a:rPr>
              <a:t>   (2022uee0149@iitjammu.ac.in)</a:t>
            </a:r>
          </a:p>
        </p:txBody>
      </p:sp>
      <p:pic>
        <p:nvPicPr>
          <p:cNvPr id="12" name="Picture 11" descr="iit_jammu_logo-removebg-preview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" y="0"/>
            <a:ext cx="751205" cy="7258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-15392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1">
                  <a:lumMod val="20000"/>
                  <a:lumOff val="80000"/>
                  <a:alpha val="1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OPPOSans M" panose="0002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6344429"/>
            <a:ext cx="12192000" cy="196770"/>
          </a:xfrm>
          <a:prstGeom prst="rect">
            <a:avLst/>
          </a:prstGeom>
          <a:gradFill>
            <a:gsLst>
              <a:gs pos="0">
                <a:schemeClr val="accent2"/>
              </a:gs>
              <a:gs pos="8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50"/>
          <p:cNvSpPr txBox="1"/>
          <p:nvPr>
            <p:custDataLst>
              <p:tags r:id="rId3"/>
            </p:custDataLst>
          </p:nvPr>
        </p:nvSpPr>
        <p:spPr>
          <a:xfrm>
            <a:off x="1563217" y="492618"/>
            <a:ext cx="7004313" cy="6153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altLang="en-US" sz="4000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lt"/>
              </a:rPr>
              <a:t>Contributions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62648" y="650751"/>
            <a:ext cx="471928" cy="306837"/>
            <a:chOff x="1954530" y="649605"/>
            <a:chExt cx="296099" cy="192517"/>
          </a:xfrm>
        </p:grpSpPr>
        <p:sp>
          <p:nvSpPr>
            <p:cNvPr id="6" name="矩形: 圆角 5"/>
            <p:cNvSpPr/>
            <p:nvPr/>
          </p:nvSpPr>
          <p:spPr>
            <a:xfrm rot="2700000">
              <a:off x="1954530" y="649605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 rot="2700000">
              <a:off x="2058113" y="649606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83000">
                  <a:schemeClr val="accent3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464127" y="6307455"/>
            <a:ext cx="1211961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Portable System for Detecting Plant Stress</a:t>
            </a:r>
            <a:endParaRPr lang="en-IN" sz="1200">
              <a:solidFill>
                <a:srgbClr val="00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I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iit_jammu_logo-removebg-preview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" y="0"/>
            <a:ext cx="751205" cy="7258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4D3167-2664-8280-1E15-5072BC1448B8}"/>
              </a:ext>
            </a:extLst>
          </p:cNvPr>
          <p:cNvSpPr txBox="1"/>
          <p:nvPr/>
        </p:nvSpPr>
        <p:spPr>
          <a:xfrm>
            <a:off x="3107540" y="1763466"/>
            <a:ext cx="6660777" cy="149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Yuvraj Chugh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Shivani Chauhan  </a:t>
            </a:r>
          </a:p>
        </p:txBody>
      </p:sp>
    </p:spTree>
    <p:extLst>
      <p:ext uri="{BB962C8B-B14F-4D97-AF65-F5344CB8AC3E}">
        <p14:creationId xmlns:p14="http://schemas.microsoft.com/office/powerpoint/2010/main" val="2181354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: 形状 35"/>
          <p:cNvSpPr/>
          <p:nvPr/>
        </p:nvSpPr>
        <p:spPr>
          <a:xfrm rot="2700000">
            <a:off x="174179" y="-2646205"/>
            <a:ext cx="11768144" cy="11768144"/>
          </a:xfrm>
          <a:custGeom>
            <a:avLst/>
            <a:gdLst>
              <a:gd name="connsiteX0" fmla="*/ 0 w 11768144"/>
              <a:gd name="connsiteY0" fmla="*/ 7189109 h 11768144"/>
              <a:gd name="connsiteX1" fmla="*/ 7189108 w 11768144"/>
              <a:gd name="connsiteY1" fmla="*/ 0 h 11768144"/>
              <a:gd name="connsiteX2" fmla="*/ 8674431 w 11768144"/>
              <a:gd name="connsiteY2" fmla="*/ 0 h 11768144"/>
              <a:gd name="connsiteX3" fmla="*/ 11768144 w 11768144"/>
              <a:gd name="connsiteY3" fmla="*/ 3093713 h 11768144"/>
              <a:gd name="connsiteX4" fmla="*/ 11768144 w 11768144"/>
              <a:gd name="connsiteY4" fmla="*/ 5119641 h 11768144"/>
              <a:gd name="connsiteX5" fmla="*/ 5119641 w 11768144"/>
              <a:gd name="connsiteY5" fmla="*/ 11768144 h 11768144"/>
              <a:gd name="connsiteX6" fmla="*/ 3200484 w 11768144"/>
              <a:gd name="connsiteY6" fmla="*/ 11768144 h 11768144"/>
              <a:gd name="connsiteX7" fmla="*/ 0 w 11768144"/>
              <a:gd name="connsiteY7" fmla="*/ 8567660 h 1176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68144" h="11768144">
                <a:moveTo>
                  <a:pt x="0" y="7189109"/>
                </a:moveTo>
                <a:lnTo>
                  <a:pt x="7189108" y="0"/>
                </a:lnTo>
                <a:lnTo>
                  <a:pt x="8674431" y="0"/>
                </a:lnTo>
                <a:lnTo>
                  <a:pt x="11768144" y="3093713"/>
                </a:lnTo>
                <a:lnTo>
                  <a:pt x="11768144" y="5119641"/>
                </a:lnTo>
                <a:lnTo>
                  <a:pt x="5119641" y="11768144"/>
                </a:lnTo>
                <a:lnTo>
                  <a:pt x="3200484" y="11768144"/>
                </a:lnTo>
                <a:lnTo>
                  <a:pt x="0" y="8567660"/>
                </a:lnTo>
                <a:close/>
              </a:path>
            </a:pathLst>
          </a:custGeom>
          <a:solidFill>
            <a:schemeClr val="bg1"/>
          </a:solidFill>
          <a:ln w="9525">
            <a:gradFill>
              <a:gsLst>
                <a:gs pos="0">
                  <a:schemeClr val="accent2">
                    <a:alpha val="42000"/>
                  </a:schemeClr>
                </a:gs>
                <a:gs pos="50000">
                  <a:srgbClr val="0192FF">
                    <a:alpha val="30000"/>
                  </a:srgbClr>
                </a:gs>
                <a:gs pos="100000">
                  <a:schemeClr val="accent1">
                    <a:alpha val="27000"/>
                  </a:schemeClr>
                </a:gs>
              </a:gsLst>
              <a:lin ang="5400000" scaled="1"/>
            </a:gradFill>
          </a:ln>
          <a:effectLst>
            <a:outerShdw blurRad="419100" algn="ct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 rot="2700000">
            <a:off x="1947142" y="-873242"/>
            <a:ext cx="8222218" cy="8222218"/>
          </a:xfrm>
          <a:custGeom>
            <a:avLst/>
            <a:gdLst>
              <a:gd name="connsiteX0" fmla="*/ 0 w 8222218"/>
              <a:gd name="connsiteY0" fmla="*/ 3643183 h 8222218"/>
              <a:gd name="connsiteX1" fmla="*/ 3643183 w 8222218"/>
              <a:gd name="connsiteY1" fmla="*/ 0 h 8222218"/>
              <a:gd name="connsiteX2" fmla="*/ 8222218 w 8222218"/>
              <a:gd name="connsiteY2" fmla="*/ 0 h 8222218"/>
              <a:gd name="connsiteX3" fmla="*/ 8222218 w 8222218"/>
              <a:gd name="connsiteY3" fmla="*/ 5119641 h 8222218"/>
              <a:gd name="connsiteX4" fmla="*/ 5119641 w 8222218"/>
              <a:gd name="connsiteY4" fmla="*/ 8222218 h 8222218"/>
              <a:gd name="connsiteX5" fmla="*/ 0 w 8222218"/>
              <a:gd name="connsiteY5" fmla="*/ 8222218 h 82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2218" h="8222218">
                <a:moveTo>
                  <a:pt x="0" y="3643183"/>
                </a:moveTo>
                <a:lnTo>
                  <a:pt x="3643183" y="0"/>
                </a:lnTo>
                <a:lnTo>
                  <a:pt x="8222218" y="0"/>
                </a:lnTo>
                <a:lnTo>
                  <a:pt x="8222218" y="5119641"/>
                </a:lnTo>
                <a:lnTo>
                  <a:pt x="5119641" y="8222218"/>
                </a:lnTo>
                <a:lnTo>
                  <a:pt x="0" y="8222218"/>
                </a:lnTo>
                <a:close/>
              </a:path>
            </a:pathLst>
          </a:custGeom>
          <a:solidFill>
            <a:schemeClr val="bg1"/>
          </a:solidFill>
          <a:ln w="9525">
            <a:gradFill>
              <a:gsLst>
                <a:gs pos="0">
                  <a:schemeClr val="accent2">
                    <a:alpha val="42000"/>
                  </a:schemeClr>
                </a:gs>
                <a:gs pos="50000">
                  <a:srgbClr val="0192FF">
                    <a:alpha val="30000"/>
                  </a:srgbClr>
                </a:gs>
                <a:gs pos="100000">
                  <a:schemeClr val="accent1">
                    <a:alpha val="27000"/>
                  </a:schemeClr>
                </a:gs>
              </a:gsLst>
              <a:lin ang="5400000" scaled="1"/>
            </a:gradFill>
          </a:ln>
          <a:effectLst>
            <a:outerShdw blurRad="419100" algn="ct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2700000">
            <a:off x="3295706" y="475322"/>
            <a:ext cx="5525090" cy="552509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rgbClr val="0192FF"/>
              </a:gs>
              <a:gs pos="100000">
                <a:schemeClr val="accent1"/>
              </a:gs>
            </a:gsLst>
            <a:lin ang="5400000" scaled="1"/>
          </a:gradFill>
          <a:ln w="9525">
            <a:gradFill>
              <a:gsLst>
                <a:gs pos="0">
                  <a:schemeClr val="accent2"/>
                </a:gs>
                <a:gs pos="50000">
                  <a:srgbClr val="0192FF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419100" algn="ct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>
            <a:spLocks noChangeAspect="1" noChangeArrowheads="1"/>
          </p:cNvSpPr>
          <p:nvPr/>
        </p:nvSpPr>
        <p:spPr bwMode="auto">
          <a:xfrm>
            <a:off x="2726267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17353" y="4585131"/>
            <a:ext cx="344028" cy="344028"/>
          </a:xfrm>
          <a:prstGeom prst="ellipse">
            <a:avLst/>
          </a:prstGeom>
          <a:gradFill>
            <a:gsLst>
              <a:gs pos="0">
                <a:schemeClr val="accent2"/>
              </a:gs>
              <a:gs pos="50000">
                <a:srgbClr val="0192FF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M" panose="00020600040101010101" charset="-122"/>
              <a:ea typeface="OPPOSans M" panose="0002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 rot="2700000">
            <a:off x="4272119" y="1642867"/>
            <a:ext cx="3572264" cy="3572264"/>
          </a:xfrm>
          <a:prstGeom prst="rect">
            <a:avLst/>
          </a:prstGeom>
          <a:solidFill>
            <a:schemeClr val="bg1"/>
          </a:solidFill>
          <a:ln w="31750">
            <a:gradFill>
              <a:gsLst>
                <a:gs pos="0">
                  <a:schemeClr val="accent2"/>
                </a:gs>
                <a:gs pos="50000">
                  <a:srgbClr val="0192FF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419100" algn="ct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477616" y="4872634"/>
            <a:ext cx="628660" cy="628660"/>
          </a:xfrm>
          <a:prstGeom prst="ellipse">
            <a:avLst/>
          </a:prstGeom>
          <a:gradFill>
            <a:gsLst>
              <a:gs pos="0">
                <a:schemeClr val="accent2"/>
              </a:gs>
              <a:gs pos="50000">
                <a:srgbClr val="0192FF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>
            <a:spLocks noChangeAspect="1" noChangeArrowheads="1"/>
          </p:cNvSpPr>
          <p:nvPr/>
        </p:nvSpPr>
        <p:spPr bwMode="auto">
          <a:xfrm>
            <a:off x="2726267" y="0"/>
            <a:ext cx="685800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OPPOSans M" panose="00020600040101010101" charset="-122"/>
              <a:cs typeface="+mn-cs"/>
            </a:endParaRPr>
          </a:p>
        </p:txBody>
      </p:sp>
      <p:sp>
        <p:nvSpPr>
          <p:cNvPr id="9" name="矩形: 剪去对角 8"/>
          <p:cNvSpPr/>
          <p:nvPr/>
        </p:nvSpPr>
        <p:spPr>
          <a:xfrm>
            <a:off x="1971554" y="2874027"/>
            <a:ext cx="8248892" cy="1109944"/>
          </a:xfrm>
          <a:prstGeom prst="snip2DiagRect">
            <a:avLst>
              <a:gd name="adj1" fmla="val 16931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THANK YOU</a:t>
            </a: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6959683" y="4964197"/>
            <a:ext cx="1863524" cy="1863524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8639402" y="4077854"/>
            <a:ext cx="1863524" cy="1863524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1829841" y="808845"/>
            <a:ext cx="1863524" cy="1863524"/>
          </a:xfrm>
          <a:prstGeom prst="line">
            <a:avLst/>
          </a:prstGeom>
          <a:ln w="15875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3175582" y="37119"/>
            <a:ext cx="1863524" cy="1863524"/>
          </a:xfrm>
          <a:prstGeom prst="line">
            <a:avLst/>
          </a:prstGeom>
          <a:ln w="15875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8596892" y="726714"/>
            <a:ext cx="344028" cy="344028"/>
          </a:xfrm>
          <a:prstGeom prst="ellipse">
            <a:avLst/>
          </a:prstGeom>
          <a:gradFill>
            <a:gsLst>
              <a:gs pos="0">
                <a:schemeClr val="accent2"/>
              </a:gs>
              <a:gs pos="50000">
                <a:srgbClr val="0192FF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M" panose="00020600040101010101" charset="-122"/>
              <a:ea typeface="OPPOSans M" panose="00020600040101010101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0075350" y="5361497"/>
            <a:ext cx="628660" cy="628660"/>
          </a:xfrm>
          <a:prstGeom prst="ellipse">
            <a:avLst/>
          </a:prstGeom>
          <a:gradFill>
            <a:gsLst>
              <a:gs pos="0">
                <a:schemeClr val="accent2"/>
              </a:gs>
              <a:gs pos="50000">
                <a:srgbClr val="0192FF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 90"/>
          <p:cNvSpPr/>
          <p:nvPr>
            <p:custDataLst>
              <p:tags r:id="rId1"/>
            </p:custDataLst>
          </p:nvPr>
        </p:nvSpPr>
        <p:spPr>
          <a:xfrm>
            <a:off x="889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3000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+mn-cs"/>
            </a:endParaRPr>
          </a:p>
        </p:txBody>
      </p:sp>
      <p:sp>
        <p:nvSpPr>
          <p:cNvPr id="200" name="文本框 199"/>
          <p:cNvSpPr txBox="1"/>
          <p:nvPr>
            <p:custDataLst>
              <p:tags r:id="rId2"/>
            </p:custDataLst>
          </p:nvPr>
        </p:nvSpPr>
        <p:spPr>
          <a:xfrm>
            <a:off x="3849680" y="468139"/>
            <a:ext cx="4492640" cy="9233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2"/>
                    </a:gs>
                    <a:gs pos="83000">
                      <a:schemeClr val="accent3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CONTENTS</a:t>
            </a:r>
          </a:p>
        </p:txBody>
      </p:sp>
      <p:sp>
        <p:nvSpPr>
          <p:cNvPr id="93" name="任意多边形: 形状 92"/>
          <p:cNvSpPr/>
          <p:nvPr>
            <p:custDataLst>
              <p:tags r:id="rId3"/>
            </p:custDataLst>
          </p:nvPr>
        </p:nvSpPr>
        <p:spPr>
          <a:xfrm>
            <a:off x="0" y="6203058"/>
            <a:ext cx="12192000" cy="654942"/>
          </a:xfrm>
          <a:custGeom>
            <a:avLst/>
            <a:gdLst>
              <a:gd name="connsiteX0" fmla="*/ 0 w 12192000"/>
              <a:gd name="connsiteY0" fmla="*/ 0 h 654942"/>
              <a:gd name="connsiteX1" fmla="*/ 57348 w 12192000"/>
              <a:gd name="connsiteY1" fmla="*/ 18921 h 654942"/>
              <a:gd name="connsiteX2" fmla="*/ 6096000 w 12192000"/>
              <a:gd name="connsiteY2" fmla="*/ 590134 h 654942"/>
              <a:gd name="connsiteX3" fmla="*/ 12134652 w 12192000"/>
              <a:gd name="connsiteY3" fmla="*/ 18921 h 654942"/>
              <a:gd name="connsiteX4" fmla="*/ 12192000 w 12192000"/>
              <a:gd name="connsiteY4" fmla="*/ 0 h 654942"/>
              <a:gd name="connsiteX5" fmla="*/ 12192000 w 12192000"/>
              <a:gd name="connsiteY5" fmla="*/ 654942 h 654942"/>
              <a:gd name="connsiteX6" fmla="*/ 0 w 12192000"/>
              <a:gd name="connsiteY6" fmla="*/ 654942 h 65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4942">
                <a:moveTo>
                  <a:pt x="0" y="0"/>
                </a:moveTo>
                <a:lnTo>
                  <a:pt x="57348" y="18921"/>
                </a:lnTo>
                <a:cubicBezTo>
                  <a:pt x="1220290" y="359161"/>
                  <a:pt x="3488430" y="590134"/>
                  <a:pt x="6096000" y="590134"/>
                </a:cubicBezTo>
                <a:cubicBezTo>
                  <a:pt x="8703570" y="590134"/>
                  <a:pt x="10971710" y="359161"/>
                  <a:pt x="12134652" y="18921"/>
                </a:cubicBezTo>
                <a:lnTo>
                  <a:pt x="12192000" y="0"/>
                </a:lnTo>
                <a:lnTo>
                  <a:pt x="12192000" y="654942"/>
                </a:lnTo>
                <a:lnTo>
                  <a:pt x="0" y="654942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+mn-cs"/>
            </a:endParaRPr>
          </a:p>
        </p:txBody>
      </p:sp>
      <p:sp>
        <p:nvSpPr>
          <p:cNvPr id="94" name="任意多边形: 形状 93"/>
          <p:cNvSpPr/>
          <p:nvPr>
            <p:custDataLst>
              <p:tags r:id="rId4"/>
            </p:custDataLst>
          </p:nvPr>
        </p:nvSpPr>
        <p:spPr>
          <a:xfrm>
            <a:off x="0" y="6426700"/>
            <a:ext cx="12192000" cy="431300"/>
          </a:xfrm>
          <a:custGeom>
            <a:avLst/>
            <a:gdLst>
              <a:gd name="connsiteX0" fmla="*/ 0 w 12192000"/>
              <a:gd name="connsiteY0" fmla="*/ 0 h 431300"/>
              <a:gd name="connsiteX1" fmla="*/ 57348 w 12192000"/>
              <a:gd name="connsiteY1" fmla="*/ 11554 h 431300"/>
              <a:gd name="connsiteX2" fmla="*/ 6096000 w 12192000"/>
              <a:gd name="connsiteY2" fmla="*/ 360365 h 431300"/>
              <a:gd name="connsiteX3" fmla="*/ 12134652 w 12192000"/>
              <a:gd name="connsiteY3" fmla="*/ 11554 h 431300"/>
              <a:gd name="connsiteX4" fmla="*/ 12192000 w 12192000"/>
              <a:gd name="connsiteY4" fmla="*/ 0 h 431300"/>
              <a:gd name="connsiteX5" fmla="*/ 12192000 w 12192000"/>
              <a:gd name="connsiteY5" fmla="*/ 431300 h 431300"/>
              <a:gd name="connsiteX6" fmla="*/ 0 w 12192000"/>
              <a:gd name="connsiteY6" fmla="*/ 431300 h 4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31300">
                <a:moveTo>
                  <a:pt x="0" y="0"/>
                </a:moveTo>
                <a:lnTo>
                  <a:pt x="57348" y="11554"/>
                </a:lnTo>
                <a:cubicBezTo>
                  <a:pt x="1220290" y="219322"/>
                  <a:pt x="3488430" y="360365"/>
                  <a:pt x="6096000" y="360365"/>
                </a:cubicBezTo>
                <a:cubicBezTo>
                  <a:pt x="8703570" y="360365"/>
                  <a:pt x="10971710" y="219322"/>
                  <a:pt x="12134652" y="11554"/>
                </a:cubicBezTo>
                <a:lnTo>
                  <a:pt x="12192000" y="0"/>
                </a:lnTo>
                <a:lnTo>
                  <a:pt x="12192000" y="431300"/>
                </a:lnTo>
                <a:lnTo>
                  <a:pt x="0" y="4313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0000">
                <a:schemeClr val="accent4"/>
              </a:gs>
            </a:gsLst>
            <a:path path="circle">
              <a:fillToRect r="100000" b="100000"/>
            </a:path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998345" y="1897380"/>
            <a:ext cx="2652395" cy="2652395"/>
            <a:chOff x="1514793" y="2081504"/>
            <a:chExt cx="1596142" cy="1596142"/>
          </a:xfrm>
        </p:grpSpPr>
        <p:sp>
          <p:nvSpPr>
            <p:cNvPr id="7" name="椭圆 6"/>
            <p:cNvSpPr/>
            <p:nvPr/>
          </p:nvSpPr>
          <p:spPr>
            <a:xfrm>
              <a:off x="1787402" y="2354113"/>
              <a:ext cx="1050926" cy="1050926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600" dirty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8" name="弧形 7"/>
            <p:cNvSpPr/>
            <p:nvPr/>
          </p:nvSpPr>
          <p:spPr>
            <a:xfrm>
              <a:off x="1695622" y="2262333"/>
              <a:ext cx="1234486" cy="1234486"/>
            </a:xfrm>
            <a:prstGeom prst="arc">
              <a:avLst>
                <a:gd name="adj1" fmla="val 9989248"/>
                <a:gd name="adj2" fmla="val 18546388"/>
              </a:avLst>
            </a:prstGeom>
            <a:ln w="6350"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弧形 8"/>
            <p:cNvSpPr/>
            <p:nvPr/>
          </p:nvSpPr>
          <p:spPr>
            <a:xfrm>
              <a:off x="1594982" y="2161693"/>
              <a:ext cx="1435766" cy="1435766"/>
            </a:xfrm>
            <a:prstGeom prst="arc">
              <a:avLst>
                <a:gd name="adj1" fmla="val 18200386"/>
                <a:gd name="adj2" fmla="val 10502422"/>
              </a:avLst>
            </a:prstGeom>
            <a:ln w="63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0" name="弧形 9"/>
            <p:cNvSpPr/>
            <p:nvPr/>
          </p:nvSpPr>
          <p:spPr>
            <a:xfrm>
              <a:off x="1514793" y="2081504"/>
              <a:ext cx="1596142" cy="1596142"/>
            </a:xfrm>
            <a:prstGeom prst="arc">
              <a:avLst>
                <a:gd name="adj1" fmla="val 16772004"/>
                <a:gd name="adj2" fmla="val 3137432"/>
              </a:avLst>
            </a:prstGeom>
            <a:ln w="19050">
              <a:gradFill>
                <a:gsLst>
                  <a:gs pos="1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1" name="椭圆"/>
            <p:cNvSpPr/>
            <p:nvPr/>
          </p:nvSpPr>
          <p:spPr>
            <a:xfrm flipH="1" flipV="1">
              <a:off x="1514793" y="2081504"/>
              <a:ext cx="1596142" cy="1596142"/>
            </a:xfrm>
            <a:prstGeom prst="arc">
              <a:avLst>
                <a:gd name="adj1" fmla="val 16772004"/>
                <a:gd name="adj2" fmla="val 3227625"/>
              </a:avLst>
            </a:prstGeom>
            <a:ln w="19050">
              <a:gradFill>
                <a:gsLst>
                  <a:gs pos="1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841625" y="2885440"/>
            <a:ext cx="967105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文本框 32"/>
          <p:cNvSpPr txBox="1"/>
          <p:nvPr/>
        </p:nvSpPr>
        <p:spPr>
          <a:xfrm>
            <a:off x="1874955" y="5230434"/>
            <a:ext cx="30231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Portable system for Detecting Plant Stress  </a:t>
            </a:r>
            <a:endParaRPr lang="en-IN" altLang="en-US" sz="14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7" name="文本框 32"/>
          <p:cNvSpPr txBox="1"/>
          <p:nvPr/>
        </p:nvSpPr>
        <p:spPr>
          <a:xfrm>
            <a:off x="1866065" y="4794703"/>
            <a:ext cx="302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PROJECT 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472045" y="1897380"/>
            <a:ext cx="2652395" cy="2652395"/>
            <a:chOff x="1514793" y="2081504"/>
            <a:chExt cx="1596142" cy="1596142"/>
          </a:xfrm>
        </p:grpSpPr>
        <p:sp>
          <p:nvSpPr>
            <p:cNvPr id="17" name="椭圆 16"/>
            <p:cNvSpPr/>
            <p:nvPr/>
          </p:nvSpPr>
          <p:spPr>
            <a:xfrm>
              <a:off x="1787402" y="2354113"/>
              <a:ext cx="1050926" cy="1050926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600" dirty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>
              <a:off x="1695622" y="2262333"/>
              <a:ext cx="1234486" cy="1234486"/>
            </a:xfrm>
            <a:prstGeom prst="arc">
              <a:avLst>
                <a:gd name="adj1" fmla="val 9989248"/>
                <a:gd name="adj2" fmla="val 18546388"/>
              </a:avLst>
            </a:prstGeom>
            <a:noFill/>
            <a:ln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60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9" name="弧形 18"/>
            <p:cNvSpPr/>
            <p:nvPr/>
          </p:nvSpPr>
          <p:spPr>
            <a:xfrm>
              <a:off x="1594982" y="2161693"/>
              <a:ext cx="1435766" cy="1435766"/>
            </a:xfrm>
            <a:prstGeom prst="arc">
              <a:avLst>
                <a:gd name="adj1" fmla="val 18200386"/>
                <a:gd name="adj2" fmla="val 10502422"/>
              </a:avLst>
            </a:prstGeom>
            <a:ln w="63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1" name="弧形 20"/>
            <p:cNvSpPr/>
            <p:nvPr/>
          </p:nvSpPr>
          <p:spPr>
            <a:xfrm>
              <a:off x="1514793" y="2081504"/>
              <a:ext cx="1596142" cy="1596142"/>
            </a:xfrm>
            <a:prstGeom prst="arc">
              <a:avLst>
                <a:gd name="adj1" fmla="val 16772004"/>
                <a:gd name="adj2" fmla="val 3137432"/>
              </a:avLst>
            </a:prstGeom>
            <a:ln w="19050">
              <a:gradFill>
                <a:gsLst>
                  <a:gs pos="1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2" name="椭圆"/>
            <p:cNvSpPr/>
            <p:nvPr/>
          </p:nvSpPr>
          <p:spPr>
            <a:xfrm flipH="1" flipV="1">
              <a:off x="1514793" y="2081504"/>
              <a:ext cx="1596142" cy="1596142"/>
            </a:xfrm>
            <a:prstGeom prst="arc">
              <a:avLst>
                <a:gd name="adj1" fmla="val 16772004"/>
                <a:gd name="adj2" fmla="val 3227625"/>
              </a:avLst>
            </a:prstGeom>
            <a:ln w="19050">
              <a:gradFill>
                <a:gsLst>
                  <a:gs pos="1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8347710" y="2885440"/>
            <a:ext cx="866775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2" name="文本框 32"/>
          <p:cNvSpPr txBox="1"/>
          <p:nvPr/>
        </p:nvSpPr>
        <p:spPr>
          <a:xfrm>
            <a:off x="7498405" y="5230434"/>
            <a:ext cx="3023111" cy="3067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Processing of Pebbles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文本框 32"/>
          <p:cNvSpPr txBox="1"/>
          <p:nvPr/>
        </p:nvSpPr>
        <p:spPr>
          <a:xfrm>
            <a:off x="7400615" y="4794703"/>
            <a:ext cx="302311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PROJECT </a:t>
            </a:r>
            <a:r>
              <a:rPr kumimoji="0" lang="en-I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2</a:t>
            </a:r>
          </a:p>
        </p:txBody>
      </p:sp>
      <p:pic>
        <p:nvPicPr>
          <p:cNvPr id="4" name="Picture 3" descr="iit_jammu_logo-removebg-preview 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" y="0"/>
            <a:ext cx="751205" cy="7258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>
            <p:custDataLst>
              <p:tags r:id="rId1"/>
            </p:custDataLst>
          </p:nvPr>
        </p:nvSpPr>
        <p:spPr>
          <a:xfrm>
            <a:off x="0" y="2145706"/>
            <a:ext cx="4954580" cy="4712294"/>
          </a:xfrm>
          <a:custGeom>
            <a:avLst/>
            <a:gdLst>
              <a:gd name="connsiteX0" fmla="*/ 1261730 w 4954580"/>
              <a:gd name="connsiteY0" fmla="*/ 0 h 4712294"/>
              <a:gd name="connsiteX1" fmla="*/ 4954580 w 4954580"/>
              <a:gd name="connsiteY1" fmla="*/ 3692850 h 4712294"/>
              <a:gd name="connsiteX2" fmla="*/ 4879555 w 4954580"/>
              <a:gd name="connsiteY2" fmla="*/ 4437088 h 4712294"/>
              <a:gd name="connsiteX3" fmla="*/ 4808792 w 4954580"/>
              <a:gd name="connsiteY3" fmla="*/ 4712294 h 4712294"/>
              <a:gd name="connsiteX4" fmla="*/ 0 w 4954580"/>
              <a:gd name="connsiteY4" fmla="*/ 4712294 h 4712294"/>
              <a:gd name="connsiteX5" fmla="*/ 0 w 4954580"/>
              <a:gd name="connsiteY5" fmla="*/ 221376 h 4712294"/>
              <a:gd name="connsiteX6" fmla="*/ 163589 w 4954580"/>
              <a:gd name="connsiteY6" fmla="*/ 166023 h 4712294"/>
              <a:gd name="connsiteX7" fmla="*/ 1261730 w 4954580"/>
              <a:gd name="connsiteY7" fmla="*/ 0 h 471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4580" h="4712294">
                <a:moveTo>
                  <a:pt x="1261730" y="0"/>
                </a:moveTo>
                <a:cubicBezTo>
                  <a:pt x="3301235" y="0"/>
                  <a:pt x="4954580" y="1653345"/>
                  <a:pt x="4954580" y="3692850"/>
                </a:cubicBezTo>
                <a:cubicBezTo>
                  <a:pt x="4954580" y="3947788"/>
                  <a:pt x="4928747" y="4196693"/>
                  <a:pt x="4879555" y="4437088"/>
                </a:cubicBezTo>
                <a:lnTo>
                  <a:pt x="4808792" y="4712294"/>
                </a:lnTo>
                <a:lnTo>
                  <a:pt x="0" y="4712294"/>
                </a:lnTo>
                <a:lnTo>
                  <a:pt x="0" y="221376"/>
                </a:lnTo>
                <a:lnTo>
                  <a:pt x="163589" y="166023"/>
                </a:lnTo>
                <a:cubicBezTo>
                  <a:pt x="510492" y="58126"/>
                  <a:pt x="879323" y="0"/>
                  <a:pt x="126173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29000"/>
                </a:schemeClr>
              </a:gs>
              <a:gs pos="100000">
                <a:schemeClr val="accent2">
                  <a:lumMod val="20000"/>
                  <a:lumOff val="80000"/>
                  <a:alpha val="33000"/>
                </a:schemeClr>
              </a:gs>
            </a:gsLst>
            <a:lin ang="5400000" scaled="1"/>
          </a:gradFill>
          <a:ln>
            <a:gradFill>
              <a:gsLst>
                <a:gs pos="0">
                  <a:srgbClr val="2A6AEF">
                    <a:alpha val="23000"/>
                  </a:srgbClr>
                </a:gs>
                <a:gs pos="100000">
                  <a:srgbClr val="2A6AEF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 rot="20431804">
            <a:off x="1828419" y="-275831"/>
            <a:ext cx="1547445" cy="1025492"/>
          </a:xfrm>
          <a:custGeom>
            <a:avLst/>
            <a:gdLst>
              <a:gd name="connsiteX0" fmla="*/ 34143 w 1547445"/>
              <a:gd name="connsiteY0" fmla="*/ 0 h 1025492"/>
              <a:gd name="connsiteX1" fmla="*/ 1547445 w 1547445"/>
              <a:gd name="connsiteY1" fmla="*/ 534995 h 1025492"/>
              <a:gd name="connsiteX2" fmla="*/ 1474055 w 1547445"/>
              <a:gd name="connsiteY2" fmla="*/ 670205 h 1025492"/>
              <a:gd name="connsiteX3" fmla="*/ 805840 w 1547445"/>
              <a:gd name="connsiteY3" fmla="*/ 1025492 h 1025492"/>
              <a:gd name="connsiteX4" fmla="*/ 0 w 1547445"/>
              <a:gd name="connsiteY4" fmla="*/ 219652 h 1025492"/>
              <a:gd name="connsiteX5" fmla="*/ 16372 w 1547445"/>
              <a:gd name="connsiteY5" fmla="*/ 57247 h 102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7445" h="1025492">
                <a:moveTo>
                  <a:pt x="34143" y="0"/>
                </a:moveTo>
                <a:lnTo>
                  <a:pt x="1547445" y="534995"/>
                </a:lnTo>
                <a:lnTo>
                  <a:pt x="1474055" y="670205"/>
                </a:lnTo>
                <a:cubicBezTo>
                  <a:pt x="1329240" y="884560"/>
                  <a:pt x="1083998" y="1025492"/>
                  <a:pt x="805840" y="1025492"/>
                </a:cubicBezTo>
                <a:cubicBezTo>
                  <a:pt x="360787" y="1025492"/>
                  <a:pt x="0" y="664705"/>
                  <a:pt x="0" y="219652"/>
                </a:cubicBezTo>
                <a:cubicBezTo>
                  <a:pt x="0" y="164021"/>
                  <a:pt x="5637" y="109706"/>
                  <a:pt x="16372" y="572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3000"/>
                </a:schemeClr>
              </a:gs>
              <a:gs pos="100000">
                <a:schemeClr val="accent1">
                  <a:alpha val="4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9042400" y="0"/>
            <a:ext cx="2956560" cy="1722120"/>
          </a:xfrm>
          <a:custGeom>
            <a:avLst/>
            <a:gdLst>
              <a:gd name="connsiteX0" fmla="*/ 21779 w 2956560"/>
              <a:gd name="connsiteY0" fmla="*/ 0 h 1722120"/>
              <a:gd name="connsiteX1" fmla="*/ 2934781 w 2956560"/>
              <a:gd name="connsiteY1" fmla="*/ 0 h 1722120"/>
              <a:gd name="connsiteX2" fmla="*/ 2948928 w 2956560"/>
              <a:gd name="connsiteY2" fmla="*/ 92695 h 1722120"/>
              <a:gd name="connsiteX3" fmla="*/ 2956560 w 2956560"/>
              <a:gd name="connsiteY3" fmla="*/ 243840 h 1722120"/>
              <a:gd name="connsiteX4" fmla="*/ 1478280 w 2956560"/>
              <a:gd name="connsiteY4" fmla="*/ 1722120 h 1722120"/>
              <a:gd name="connsiteX5" fmla="*/ 0 w 2956560"/>
              <a:gd name="connsiteY5" fmla="*/ 243840 h 1722120"/>
              <a:gd name="connsiteX6" fmla="*/ 7632 w 2956560"/>
              <a:gd name="connsiteY6" fmla="*/ 92695 h 172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6560" h="1722120">
                <a:moveTo>
                  <a:pt x="21779" y="0"/>
                </a:moveTo>
                <a:lnTo>
                  <a:pt x="2934781" y="0"/>
                </a:lnTo>
                <a:lnTo>
                  <a:pt x="2948928" y="92695"/>
                </a:lnTo>
                <a:cubicBezTo>
                  <a:pt x="2953975" y="142390"/>
                  <a:pt x="2956560" y="192813"/>
                  <a:pt x="2956560" y="243840"/>
                </a:cubicBezTo>
                <a:cubicBezTo>
                  <a:pt x="2956560" y="1060271"/>
                  <a:pt x="2294711" y="1722120"/>
                  <a:pt x="1478280" y="1722120"/>
                </a:cubicBezTo>
                <a:cubicBezTo>
                  <a:pt x="661849" y="1722120"/>
                  <a:pt x="0" y="1060271"/>
                  <a:pt x="0" y="243840"/>
                </a:cubicBezTo>
                <a:cubicBezTo>
                  <a:pt x="0" y="192813"/>
                  <a:pt x="2585" y="142390"/>
                  <a:pt x="7632" y="92695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8252460" y="932180"/>
            <a:ext cx="1579880" cy="1579880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9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9" name="任意多边形: 形状 8"/>
          <p:cNvSpPr/>
          <p:nvPr>
            <p:custDataLst>
              <p:tags r:id="rId5"/>
            </p:custDataLst>
          </p:nvPr>
        </p:nvSpPr>
        <p:spPr>
          <a:xfrm rot="20431804">
            <a:off x="4941710" y="6440163"/>
            <a:ext cx="1307329" cy="654422"/>
          </a:xfrm>
          <a:custGeom>
            <a:avLst/>
            <a:gdLst>
              <a:gd name="connsiteX0" fmla="*/ 756385 w 1307329"/>
              <a:gd name="connsiteY0" fmla="*/ 36229 h 654422"/>
              <a:gd name="connsiteX1" fmla="*/ 1306221 w 1307329"/>
              <a:gd name="connsiteY1" fmla="*/ 643435 h 654422"/>
              <a:gd name="connsiteX2" fmla="*/ 1307329 w 1307329"/>
              <a:gd name="connsiteY2" fmla="*/ 654422 h 654422"/>
              <a:gd name="connsiteX3" fmla="*/ 0 w 1307329"/>
              <a:gd name="connsiteY3" fmla="*/ 192245 h 654422"/>
              <a:gd name="connsiteX4" fmla="*/ 66200 w 1307329"/>
              <a:gd name="connsiteY4" fmla="*/ 137625 h 654422"/>
              <a:gd name="connsiteX5" fmla="*/ 516753 w 1307329"/>
              <a:gd name="connsiteY5" fmla="*/ 0 h 654422"/>
              <a:gd name="connsiteX6" fmla="*/ 756385 w 1307329"/>
              <a:gd name="connsiteY6" fmla="*/ 36229 h 654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7329" h="654422">
                <a:moveTo>
                  <a:pt x="756385" y="36229"/>
                </a:moveTo>
                <a:cubicBezTo>
                  <a:pt x="1033951" y="122561"/>
                  <a:pt x="1247182" y="354915"/>
                  <a:pt x="1306221" y="643435"/>
                </a:cubicBezTo>
                <a:lnTo>
                  <a:pt x="1307329" y="654422"/>
                </a:lnTo>
                <a:lnTo>
                  <a:pt x="0" y="192245"/>
                </a:lnTo>
                <a:lnTo>
                  <a:pt x="66200" y="137625"/>
                </a:lnTo>
                <a:cubicBezTo>
                  <a:pt x="194814" y="50736"/>
                  <a:pt x="349859" y="0"/>
                  <a:pt x="516753" y="0"/>
                </a:cubicBezTo>
                <a:cubicBezTo>
                  <a:pt x="600200" y="0"/>
                  <a:pt x="680686" y="12684"/>
                  <a:pt x="756385" y="3622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14" name="任意多边形: 形状 13"/>
          <p:cNvSpPr/>
          <p:nvPr>
            <p:custDataLst>
              <p:tags r:id="rId6"/>
            </p:custDataLst>
          </p:nvPr>
        </p:nvSpPr>
        <p:spPr>
          <a:xfrm>
            <a:off x="1922734" y="5708428"/>
            <a:ext cx="2889085" cy="1149572"/>
          </a:xfrm>
          <a:custGeom>
            <a:avLst/>
            <a:gdLst>
              <a:gd name="connsiteX0" fmla="*/ 5355 w 2889085"/>
              <a:gd name="connsiteY0" fmla="*/ 1128744 h 1149572"/>
              <a:gd name="connsiteX1" fmla="*/ 2883730 w 2889085"/>
              <a:gd name="connsiteY1" fmla="*/ 1128744 h 1149572"/>
              <a:gd name="connsiteX2" fmla="*/ 2889085 w 2889085"/>
              <a:gd name="connsiteY2" fmla="*/ 1149572 h 1149572"/>
              <a:gd name="connsiteX3" fmla="*/ 0 w 2889085"/>
              <a:gd name="connsiteY3" fmla="*/ 1149572 h 1149572"/>
              <a:gd name="connsiteX4" fmla="*/ 39670 w 2889085"/>
              <a:gd name="connsiteY4" fmla="*/ 1003328 h 1149572"/>
              <a:gd name="connsiteX5" fmla="*/ 2849415 w 2889085"/>
              <a:gd name="connsiteY5" fmla="*/ 1003328 h 1149572"/>
              <a:gd name="connsiteX6" fmla="*/ 2856362 w 2889085"/>
              <a:gd name="connsiteY6" fmla="*/ 1022308 h 1149572"/>
              <a:gd name="connsiteX7" fmla="*/ 2861570 w 2889085"/>
              <a:gd name="connsiteY7" fmla="*/ 1042563 h 1149572"/>
              <a:gd name="connsiteX8" fmla="*/ 27515 w 2889085"/>
              <a:gd name="connsiteY8" fmla="*/ 1042563 h 1149572"/>
              <a:gd name="connsiteX9" fmla="*/ 32723 w 2889085"/>
              <a:gd name="connsiteY9" fmla="*/ 1022308 h 1149572"/>
              <a:gd name="connsiteX10" fmla="*/ 86565 w 2889085"/>
              <a:gd name="connsiteY10" fmla="*/ 877912 h 1149572"/>
              <a:gd name="connsiteX11" fmla="*/ 2802519 w 2889085"/>
              <a:gd name="connsiteY11" fmla="*/ 877912 h 1149572"/>
              <a:gd name="connsiteX12" fmla="*/ 2806652 w 2889085"/>
              <a:gd name="connsiteY12" fmla="*/ 886490 h 1149572"/>
              <a:gd name="connsiteX13" fmla="*/ 2817873 w 2889085"/>
              <a:gd name="connsiteY13" fmla="*/ 917147 h 1149572"/>
              <a:gd name="connsiteX14" fmla="*/ 71212 w 2889085"/>
              <a:gd name="connsiteY14" fmla="*/ 917147 h 1149572"/>
              <a:gd name="connsiteX15" fmla="*/ 82433 w 2889085"/>
              <a:gd name="connsiteY15" fmla="*/ 886490 h 1149572"/>
              <a:gd name="connsiteX16" fmla="*/ 147581 w 2889085"/>
              <a:gd name="connsiteY16" fmla="*/ 752496 h 1149572"/>
              <a:gd name="connsiteX17" fmla="*/ 2741503 w 2889085"/>
              <a:gd name="connsiteY17" fmla="*/ 752496 h 1149572"/>
              <a:gd name="connsiteX18" fmla="*/ 2744402 w 2889085"/>
              <a:gd name="connsiteY18" fmla="*/ 757267 h 1149572"/>
              <a:gd name="connsiteX19" fmla="*/ 2761004 w 2889085"/>
              <a:gd name="connsiteY19" fmla="*/ 791731 h 1149572"/>
              <a:gd name="connsiteX20" fmla="*/ 128081 w 2889085"/>
              <a:gd name="connsiteY20" fmla="*/ 791731 h 1149572"/>
              <a:gd name="connsiteX21" fmla="*/ 144683 w 2889085"/>
              <a:gd name="connsiteY21" fmla="*/ 757267 h 1149572"/>
              <a:gd name="connsiteX22" fmla="*/ 224938 w 2889085"/>
              <a:gd name="connsiteY22" fmla="*/ 627080 h 1149572"/>
              <a:gd name="connsiteX23" fmla="*/ 2664146 w 2889085"/>
              <a:gd name="connsiteY23" fmla="*/ 627080 h 1149572"/>
              <a:gd name="connsiteX24" fmla="*/ 2670355 w 2889085"/>
              <a:gd name="connsiteY24" fmla="*/ 635383 h 1149572"/>
              <a:gd name="connsiteX25" fmla="*/ 2689147 w 2889085"/>
              <a:gd name="connsiteY25" fmla="*/ 666315 h 1149572"/>
              <a:gd name="connsiteX26" fmla="*/ 199938 w 2889085"/>
              <a:gd name="connsiteY26" fmla="*/ 666315 h 1149572"/>
              <a:gd name="connsiteX27" fmla="*/ 218729 w 2889085"/>
              <a:gd name="connsiteY27" fmla="*/ 635383 h 1149572"/>
              <a:gd name="connsiteX28" fmla="*/ 321930 w 2889085"/>
              <a:gd name="connsiteY28" fmla="*/ 501664 h 1149572"/>
              <a:gd name="connsiteX29" fmla="*/ 2567154 w 2889085"/>
              <a:gd name="connsiteY29" fmla="*/ 501664 h 1149572"/>
              <a:gd name="connsiteX30" fmla="*/ 2585255 w 2889085"/>
              <a:gd name="connsiteY30" fmla="*/ 521580 h 1149572"/>
              <a:gd name="connsiteX31" fmla="*/ 2599701 w 2889085"/>
              <a:gd name="connsiteY31" fmla="*/ 540899 h 1149572"/>
              <a:gd name="connsiteX32" fmla="*/ 289383 w 2889085"/>
              <a:gd name="connsiteY32" fmla="*/ 540899 h 1149572"/>
              <a:gd name="connsiteX33" fmla="*/ 303830 w 2889085"/>
              <a:gd name="connsiteY33" fmla="*/ 521580 h 1149572"/>
              <a:gd name="connsiteX34" fmla="*/ 443640 w 2889085"/>
              <a:gd name="connsiteY34" fmla="*/ 376248 h 1149572"/>
              <a:gd name="connsiteX35" fmla="*/ 2445444 w 2889085"/>
              <a:gd name="connsiteY35" fmla="*/ 376248 h 1149572"/>
              <a:gd name="connsiteX36" fmla="*/ 2488613 w 2889085"/>
              <a:gd name="connsiteY36" fmla="*/ 415483 h 1149572"/>
              <a:gd name="connsiteX37" fmla="*/ 400471 w 2889085"/>
              <a:gd name="connsiteY37" fmla="*/ 415483 h 1149572"/>
              <a:gd name="connsiteX38" fmla="*/ 598308 w 2889085"/>
              <a:gd name="connsiteY38" fmla="*/ 250832 h 1149572"/>
              <a:gd name="connsiteX39" fmla="*/ 2290776 w 2889085"/>
              <a:gd name="connsiteY39" fmla="*/ 250832 h 1149572"/>
              <a:gd name="connsiteX40" fmla="*/ 2343245 w 2889085"/>
              <a:gd name="connsiteY40" fmla="*/ 290067 h 1149572"/>
              <a:gd name="connsiteX41" fmla="*/ 545840 w 2889085"/>
              <a:gd name="connsiteY41" fmla="*/ 290067 h 1149572"/>
              <a:gd name="connsiteX42" fmla="*/ 815940 w 2889085"/>
              <a:gd name="connsiteY42" fmla="*/ 125416 h 1149572"/>
              <a:gd name="connsiteX43" fmla="*/ 2073144 w 2889085"/>
              <a:gd name="connsiteY43" fmla="*/ 125416 h 1149572"/>
              <a:gd name="connsiteX44" fmla="*/ 2149178 w 2889085"/>
              <a:gd name="connsiteY44" fmla="*/ 162044 h 1149572"/>
              <a:gd name="connsiteX45" fmla="*/ 2153470 w 2889085"/>
              <a:gd name="connsiteY45" fmla="*/ 164651 h 1149572"/>
              <a:gd name="connsiteX46" fmla="*/ 735614 w 2889085"/>
              <a:gd name="connsiteY46" fmla="*/ 164651 h 1149572"/>
              <a:gd name="connsiteX47" fmla="*/ 739906 w 2889085"/>
              <a:gd name="connsiteY47" fmla="*/ 162044 h 1149572"/>
              <a:gd name="connsiteX48" fmla="*/ 1236098 w 2889085"/>
              <a:gd name="connsiteY48" fmla="*/ 0 h 1149572"/>
              <a:gd name="connsiteX49" fmla="*/ 1652986 w 2889085"/>
              <a:gd name="connsiteY49" fmla="*/ 0 h 1149572"/>
              <a:gd name="connsiteX50" fmla="*/ 1742467 w 2889085"/>
              <a:gd name="connsiteY50" fmla="*/ 13657 h 1149572"/>
              <a:gd name="connsiteX51" fmla="*/ 1841946 w 2889085"/>
              <a:gd name="connsiteY51" fmla="*/ 39235 h 1149572"/>
              <a:gd name="connsiteX52" fmla="*/ 1047139 w 2889085"/>
              <a:gd name="connsiteY52" fmla="*/ 39235 h 1149572"/>
              <a:gd name="connsiteX53" fmla="*/ 1146617 w 2889085"/>
              <a:gd name="connsiteY53" fmla="*/ 13657 h 114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889085" h="1149572">
                <a:moveTo>
                  <a:pt x="5355" y="1128744"/>
                </a:moveTo>
                <a:lnTo>
                  <a:pt x="2883730" y="1128744"/>
                </a:lnTo>
                <a:lnTo>
                  <a:pt x="2889085" y="1149572"/>
                </a:lnTo>
                <a:lnTo>
                  <a:pt x="0" y="1149572"/>
                </a:lnTo>
                <a:close/>
                <a:moveTo>
                  <a:pt x="39670" y="1003328"/>
                </a:moveTo>
                <a:lnTo>
                  <a:pt x="2849415" y="1003328"/>
                </a:lnTo>
                <a:lnTo>
                  <a:pt x="2856362" y="1022308"/>
                </a:lnTo>
                <a:lnTo>
                  <a:pt x="2861570" y="1042563"/>
                </a:lnTo>
                <a:lnTo>
                  <a:pt x="27515" y="1042563"/>
                </a:lnTo>
                <a:lnTo>
                  <a:pt x="32723" y="1022308"/>
                </a:lnTo>
                <a:close/>
                <a:moveTo>
                  <a:pt x="86565" y="877912"/>
                </a:moveTo>
                <a:lnTo>
                  <a:pt x="2802519" y="877912"/>
                </a:lnTo>
                <a:lnTo>
                  <a:pt x="2806652" y="886490"/>
                </a:lnTo>
                <a:lnTo>
                  <a:pt x="2817873" y="917147"/>
                </a:lnTo>
                <a:lnTo>
                  <a:pt x="71212" y="917147"/>
                </a:lnTo>
                <a:lnTo>
                  <a:pt x="82433" y="886490"/>
                </a:lnTo>
                <a:close/>
                <a:moveTo>
                  <a:pt x="147581" y="752496"/>
                </a:moveTo>
                <a:lnTo>
                  <a:pt x="2741503" y="752496"/>
                </a:lnTo>
                <a:lnTo>
                  <a:pt x="2744402" y="757267"/>
                </a:lnTo>
                <a:lnTo>
                  <a:pt x="2761004" y="791731"/>
                </a:lnTo>
                <a:lnTo>
                  <a:pt x="128081" y="791731"/>
                </a:lnTo>
                <a:lnTo>
                  <a:pt x="144683" y="757267"/>
                </a:lnTo>
                <a:close/>
                <a:moveTo>
                  <a:pt x="224938" y="627080"/>
                </a:moveTo>
                <a:lnTo>
                  <a:pt x="2664146" y="627080"/>
                </a:lnTo>
                <a:lnTo>
                  <a:pt x="2670355" y="635383"/>
                </a:lnTo>
                <a:lnTo>
                  <a:pt x="2689147" y="666315"/>
                </a:lnTo>
                <a:lnTo>
                  <a:pt x="199938" y="666315"/>
                </a:lnTo>
                <a:lnTo>
                  <a:pt x="218729" y="635383"/>
                </a:lnTo>
                <a:close/>
                <a:moveTo>
                  <a:pt x="321930" y="501664"/>
                </a:moveTo>
                <a:lnTo>
                  <a:pt x="2567154" y="501664"/>
                </a:lnTo>
                <a:lnTo>
                  <a:pt x="2585255" y="521580"/>
                </a:lnTo>
                <a:lnTo>
                  <a:pt x="2599701" y="540899"/>
                </a:lnTo>
                <a:lnTo>
                  <a:pt x="289383" y="540899"/>
                </a:lnTo>
                <a:lnTo>
                  <a:pt x="303830" y="521580"/>
                </a:lnTo>
                <a:close/>
                <a:moveTo>
                  <a:pt x="443640" y="376248"/>
                </a:moveTo>
                <a:lnTo>
                  <a:pt x="2445444" y="376248"/>
                </a:lnTo>
                <a:lnTo>
                  <a:pt x="2488613" y="415483"/>
                </a:lnTo>
                <a:lnTo>
                  <a:pt x="400471" y="415483"/>
                </a:lnTo>
                <a:close/>
                <a:moveTo>
                  <a:pt x="598308" y="250832"/>
                </a:moveTo>
                <a:lnTo>
                  <a:pt x="2290776" y="250832"/>
                </a:lnTo>
                <a:lnTo>
                  <a:pt x="2343245" y="290067"/>
                </a:lnTo>
                <a:lnTo>
                  <a:pt x="545840" y="290067"/>
                </a:lnTo>
                <a:close/>
                <a:moveTo>
                  <a:pt x="815940" y="125416"/>
                </a:moveTo>
                <a:lnTo>
                  <a:pt x="2073144" y="125416"/>
                </a:lnTo>
                <a:lnTo>
                  <a:pt x="2149178" y="162044"/>
                </a:lnTo>
                <a:lnTo>
                  <a:pt x="2153470" y="164651"/>
                </a:lnTo>
                <a:lnTo>
                  <a:pt x="735614" y="164651"/>
                </a:lnTo>
                <a:lnTo>
                  <a:pt x="739906" y="162044"/>
                </a:lnTo>
                <a:close/>
                <a:moveTo>
                  <a:pt x="1236098" y="0"/>
                </a:moveTo>
                <a:lnTo>
                  <a:pt x="1652986" y="0"/>
                </a:lnTo>
                <a:lnTo>
                  <a:pt x="1742467" y="13657"/>
                </a:lnTo>
                <a:lnTo>
                  <a:pt x="1841946" y="39235"/>
                </a:lnTo>
                <a:lnTo>
                  <a:pt x="1047139" y="39235"/>
                </a:lnTo>
                <a:lnTo>
                  <a:pt x="1146617" y="13657"/>
                </a:lnTo>
                <a:close/>
              </a:path>
            </a:pathLst>
          </a:custGeom>
          <a:gradFill flip="none" rotWithShape="1">
            <a:gsLst>
              <a:gs pos="0">
                <a:srgbClr val="33B2E0">
                  <a:alpha val="18000"/>
                </a:srgbClr>
              </a:gs>
              <a:gs pos="100000">
                <a:srgbClr val="0771FF">
                  <a:alpha val="2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20" name="任意多边形: 形状 19"/>
          <p:cNvSpPr/>
          <p:nvPr>
            <p:custDataLst>
              <p:tags r:id="rId7"/>
            </p:custDataLst>
          </p:nvPr>
        </p:nvSpPr>
        <p:spPr>
          <a:xfrm rot="8376803">
            <a:off x="11436605" y="4020737"/>
            <a:ext cx="1216198" cy="1303178"/>
          </a:xfrm>
          <a:custGeom>
            <a:avLst/>
            <a:gdLst>
              <a:gd name="connsiteX0" fmla="*/ 0 w 1216198"/>
              <a:gd name="connsiteY0" fmla="*/ 1139113 h 1303178"/>
              <a:gd name="connsiteX1" fmla="*/ 969003 w 1216198"/>
              <a:gd name="connsiteY1" fmla="*/ 0 h 1303178"/>
              <a:gd name="connsiteX2" fmla="*/ 996501 w 1216198"/>
              <a:gd name="connsiteY2" fmla="*/ 22687 h 1303178"/>
              <a:gd name="connsiteX3" fmla="*/ 1216198 w 1216198"/>
              <a:gd name="connsiteY3" fmla="*/ 553084 h 1303178"/>
              <a:gd name="connsiteX4" fmla="*/ 466104 w 1216198"/>
              <a:gd name="connsiteY4" fmla="*/ 1303178 h 1303178"/>
              <a:gd name="connsiteX5" fmla="*/ 31885 w 1216198"/>
              <a:gd name="connsiteY5" fmla="*/ 1164790 h 1303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6198" h="1303178">
                <a:moveTo>
                  <a:pt x="0" y="1139113"/>
                </a:moveTo>
                <a:lnTo>
                  <a:pt x="969003" y="0"/>
                </a:lnTo>
                <a:lnTo>
                  <a:pt x="996501" y="22687"/>
                </a:lnTo>
                <a:cubicBezTo>
                  <a:pt x="1132241" y="158428"/>
                  <a:pt x="1216198" y="345951"/>
                  <a:pt x="1216198" y="553084"/>
                </a:cubicBezTo>
                <a:cubicBezTo>
                  <a:pt x="1216198" y="967349"/>
                  <a:pt x="880370" y="1303178"/>
                  <a:pt x="466104" y="1303178"/>
                </a:cubicBezTo>
                <a:cubicBezTo>
                  <a:pt x="304282" y="1303178"/>
                  <a:pt x="154428" y="1251935"/>
                  <a:pt x="31885" y="116479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6000"/>
                </a:schemeClr>
              </a:gs>
              <a:gs pos="100000">
                <a:schemeClr val="accent2">
                  <a:alpha val="8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23" name="任意多边形: 形状 22"/>
          <p:cNvSpPr/>
          <p:nvPr>
            <p:custDataLst>
              <p:tags r:id="rId8"/>
            </p:custDataLst>
          </p:nvPr>
        </p:nvSpPr>
        <p:spPr>
          <a:xfrm>
            <a:off x="9058475" y="5562646"/>
            <a:ext cx="2384854" cy="1247457"/>
          </a:xfrm>
          <a:custGeom>
            <a:avLst/>
            <a:gdLst>
              <a:gd name="connsiteX0" fmla="*/ 0 w 2384854"/>
              <a:gd name="connsiteY0" fmla="*/ 1215763 h 1247457"/>
              <a:gd name="connsiteX1" fmla="*/ 2384854 w 2384854"/>
              <a:gd name="connsiteY1" fmla="*/ 1215763 h 1247457"/>
              <a:gd name="connsiteX2" fmla="*/ 2383254 w 2384854"/>
              <a:gd name="connsiteY2" fmla="*/ 1247457 h 1247457"/>
              <a:gd name="connsiteX3" fmla="*/ 1600 w 2384854"/>
              <a:gd name="connsiteY3" fmla="*/ 1247457 h 1247457"/>
              <a:gd name="connsiteX4" fmla="*/ 1600 w 2384854"/>
              <a:gd name="connsiteY4" fmla="*/ 1114449 h 1247457"/>
              <a:gd name="connsiteX5" fmla="*/ 2383254 w 2384854"/>
              <a:gd name="connsiteY5" fmla="*/ 1114449 h 1247457"/>
              <a:gd name="connsiteX6" fmla="*/ 2384854 w 2384854"/>
              <a:gd name="connsiteY6" fmla="*/ 1146144 h 1247457"/>
              <a:gd name="connsiteX7" fmla="*/ 0 w 2384854"/>
              <a:gd name="connsiteY7" fmla="*/ 1146144 h 1247457"/>
              <a:gd name="connsiteX8" fmla="*/ 11385 w 2384854"/>
              <a:gd name="connsiteY8" fmla="*/ 1013136 h 1247457"/>
              <a:gd name="connsiteX9" fmla="*/ 2373469 w 2384854"/>
              <a:gd name="connsiteY9" fmla="*/ 1013136 h 1247457"/>
              <a:gd name="connsiteX10" fmla="*/ 2378306 w 2384854"/>
              <a:gd name="connsiteY10" fmla="*/ 1044830 h 1247457"/>
              <a:gd name="connsiteX11" fmla="*/ 6548 w 2384854"/>
              <a:gd name="connsiteY11" fmla="*/ 1044830 h 1247457"/>
              <a:gd name="connsiteX12" fmla="*/ 29822 w 2384854"/>
              <a:gd name="connsiteY12" fmla="*/ 911822 h 1247457"/>
              <a:gd name="connsiteX13" fmla="*/ 2355032 w 2384854"/>
              <a:gd name="connsiteY13" fmla="*/ 911822 h 1247457"/>
              <a:gd name="connsiteX14" fmla="*/ 2362351 w 2384854"/>
              <a:gd name="connsiteY14" fmla="*/ 940285 h 1247457"/>
              <a:gd name="connsiteX15" fmla="*/ 2362843 w 2384854"/>
              <a:gd name="connsiteY15" fmla="*/ 943517 h 1247457"/>
              <a:gd name="connsiteX16" fmla="*/ 22011 w 2384854"/>
              <a:gd name="connsiteY16" fmla="*/ 943517 h 1247457"/>
              <a:gd name="connsiteX17" fmla="*/ 22504 w 2384854"/>
              <a:gd name="connsiteY17" fmla="*/ 940285 h 1247457"/>
              <a:gd name="connsiteX18" fmla="*/ 57543 w 2384854"/>
              <a:gd name="connsiteY18" fmla="*/ 810508 h 1247457"/>
              <a:gd name="connsiteX19" fmla="*/ 2327312 w 2384854"/>
              <a:gd name="connsiteY19" fmla="*/ 810508 h 1247457"/>
              <a:gd name="connsiteX20" fmla="*/ 2332924 w 2384854"/>
              <a:gd name="connsiteY20" fmla="*/ 825841 h 1247457"/>
              <a:gd name="connsiteX21" fmla="*/ 2337131 w 2384854"/>
              <a:gd name="connsiteY21" fmla="*/ 842203 h 1247457"/>
              <a:gd name="connsiteX22" fmla="*/ 47724 w 2384854"/>
              <a:gd name="connsiteY22" fmla="*/ 842203 h 1247457"/>
              <a:gd name="connsiteX23" fmla="*/ 51931 w 2384854"/>
              <a:gd name="connsiteY23" fmla="*/ 825841 h 1247457"/>
              <a:gd name="connsiteX24" fmla="*/ 95425 w 2384854"/>
              <a:gd name="connsiteY24" fmla="*/ 709195 h 1247457"/>
              <a:gd name="connsiteX25" fmla="*/ 2289429 w 2384854"/>
              <a:gd name="connsiteY25" fmla="*/ 709195 h 1247457"/>
              <a:gd name="connsiteX26" fmla="*/ 2292767 w 2384854"/>
              <a:gd name="connsiteY26" fmla="*/ 716124 h 1247457"/>
              <a:gd name="connsiteX27" fmla="*/ 2301831 w 2384854"/>
              <a:gd name="connsiteY27" fmla="*/ 740890 h 1247457"/>
              <a:gd name="connsiteX28" fmla="*/ 83023 w 2384854"/>
              <a:gd name="connsiteY28" fmla="*/ 740890 h 1247457"/>
              <a:gd name="connsiteX29" fmla="*/ 92087 w 2384854"/>
              <a:gd name="connsiteY29" fmla="*/ 716124 h 1247457"/>
              <a:gd name="connsiteX30" fmla="*/ 144715 w 2384854"/>
              <a:gd name="connsiteY30" fmla="*/ 607881 h 1247457"/>
              <a:gd name="connsiteX31" fmla="*/ 2240139 w 2384854"/>
              <a:gd name="connsiteY31" fmla="*/ 607881 h 1247457"/>
              <a:gd name="connsiteX32" fmla="*/ 2242481 w 2384854"/>
              <a:gd name="connsiteY32" fmla="*/ 611736 h 1247457"/>
              <a:gd name="connsiteX33" fmla="*/ 2255892 w 2384854"/>
              <a:gd name="connsiteY33" fmla="*/ 639576 h 1247457"/>
              <a:gd name="connsiteX34" fmla="*/ 128963 w 2384854"/>
              <a:gd name="connsiteY34" fmla="*/ 639576 h 1247457"/>
              <a:gd name="connsiteX35" fmla="*/ 142374 w 2384854"/>
              <a:gd name="connsiteY35" fmla="*/ 611736 h 1247457"/>
              <a:gd name="connsiteX36" fmla="*/ 207206 w 2384854"/>
              <a:gd name="connsiteY36" fmla="*/ 506568 h 1247457"/>
              <a:gd name="connsiteX37" fmla="*/ 2177648 w 2384854"/>
              <a:gd name="connsiteY37" fmla="*/ 506568 h 1247457"/>
              <a:gd name="connsiteX38" fmla="*/ 2182664 w 2384854"/>
              <a:gd name="connsiteY38" fmla="*/ 513275 h 1247457"/>
              <a:gd name="connsiteX39" fmla="*/ 2197844 w 2384854"/>
              <a:gd name="connsiteY39" fmla="*/ 538263 h 1247457"/>
              <a:gd name="connsiteX40" fmla="*/ 187010 w 2384854"/>
              <a:gd name="connsiteY40" fmla="*/ 538263 h 1247457"/>
              <a:gd name="connsiteX41" fmla="*/ 202190 w 2384854"/>
              <a:gd name="connsiteY41" fmla="*/ 513275 h 1247457"/>
              <a:gd name="connsiteX42" fmla="*/ 285558 w 2384854"/>
              <a:gd name="connsiteY42" fmla="*/ 405254 h 1247457"/>
              <a:gd name="connsiteX43" fmla="*/ 2099296 w 2384854"/>
              <a:gd name="connsiteY43" fmla="*/ 405254 h 1247457"/>
              <a:gd name="connsiteX44" fmla="*/ 2113918 w 2384854"/>
              <a:gd name="connsiteY44" fmla="*/ 421343 h 1247457"/>
              <a:gd name="connsiteX45" fmla="*/ 2125588 w 2384854"/>
              <a:gd name="connsiteY45" fmla="*/ 436949 h 1247457"/>
              <a:gd name="connsiteX46" fmla="*/ 259266 w 2384854"/>
              <a:gd name="connsiteY46" fmla="*/ 436949 h 1247457"/>
              <a:gd name="connsiteX47" fmla="*/ 270937 w 2384854"/>
              <a:gd name="connsiteY47" fmla="*/ 421343 h 1247457"/>
              <a:gd name="connsiteX48" fmla="*/ 383878 w 2384854"/>
              <a:gd name="connsiteY48" fmla="*/ 303941 h 1247457"/>
              <a:gd name="connsiteX49" fmla="*/ 2000976 w 2384854"/>
              <a:gd name="connsiteY49" fmla="*/ 303941 h 1247457"/>
              <a:gd name="connsiteX50" fmla="*/ 2035849 w 2384854"/>
              <a:gd name="connsiteY50" fmla="*/ 335636 h 1247457"/>
              <a:gd name="connsiteX51" fmla="*/ 349005 w 2384854"/>
              <a:gd name="connsiteY51" fmla="*/ 335636 h 1247457"/>
              <a:gd name="connsiteX52" fmla="*/ 508822 w 2384854"/>
              <a:gd name="connsiteY52" fmla="*/ 202627 h 1247457"/>
              <a:gd name="connsiteX53" fmla="*/ 1876032 w 2384854"/>
              <a:gd name="connsiteY53" fmla="*/ 202627 h 1247457"/>
              <a:gd name="connsiteX54" fmla="*/ 1918418 w 2384854"/>
              <a:gd name="connsiteY54" fmla="*/ 234322 h 1247457"/>
              <a:gd name="connsiteX55" fmla="*/ 466437 w 2384854"/>
              <a:gd name="connsiteY55" fmla="*/ 234322 h 1247457"/>
              <a:gd name="connsiteX56" fmla="*/ 684629 w 2384854"/>
              <a:gd name="connsiteY56" fmla="*/ 101314 h 1247457"/>
              <a:gd name="connsiteX57" fmla="*/ 1700225 w 2384854"/>
              <a:gd name="connsiteY57" fmla="*/ 101314 h 1247457"/>
              <a:gd name="connsiteX58" fmla="*/ 1761646 w 2384854"/>
              <a:gd name="connsiteY58" fmla="*/ 130903 h 1247457"/>
              <a:gd name="connsiteX59" fmla="*/ 1765113 w 2384854"/>
              <a:gd name="connsiteY59" fmla="*/ 133009 h 1247457"/>
              <a:gd name="connsiteX60" fmla="*/ 619740 w 2384854"/>
              <a:gd name="connsiteY60" fmla="*/ 133009 h 1247457"/>
              <a:gd name="connsiteX61" fmla="*/ 623208 w 2384854"/>
              <a:gd name="connsiteY61" fmla="*/ 130903 h 1247457"/>
              <a:gd name="connsiteX62" fmla="*/ 1024042 w 2384854"/>
              <a:gd name="connsiteY62" fmla="*/ 0 h 1247457"/>
              <a:gd name="connsiteX63" fmla="*/ 1360812 w 2384854"/>
              <a:gd name="connsiteY63" fmla="*/ 0 h 1247457"/>
              <a:gd name="connsiteX64" fmla="*/ 1433097 w 2384854"/>
              <a:gd name="connsiteY64" fmla="*/ 11033 h 1247457"/>
              <a:gd name="connsiteX65" fmla="*/ 1513458 w 2384854"/>
              <a:gd name="connsiteY65" fmla="*/ 31695 h 1247457"/>
              <a:gd name="connsiteX66" fmla="*/ 871397 w 2384854"/>
              <a:gd name="connsiteY66" fmla="*/ 31695 h 1247457"/>
              <a:gd name="connsiteX67" fmla="*/ 951757 w 2384854"/>
              <a:gd name="connsiteY67" fmla="*/ 11033 h 124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384854" h="1247457">
                <a:moveTo>
                  <a:pt x="0" y="1215763"/>
                </a:moveTo>
                <a:lnTo>
                  <a:pt x="2384854" y="1215763"/>
                </a:lnTo>
                <a:lnTo>
                  <a:pt x="2383254" y="1247457"/>
                </a:lnTo>
                <a:lnTo>
                  <a:pt x="1600" y="1247457"/>
                </a:lnTo>
                <a:close/>
                <a:moveTo>
                  <a:pt x="1600" y="1114449"/>
                </a:moveTo>
                <a:lnTo>
                  <a:pt x="2383254" y="1114449"/>
                </a:lnTo>
                <a:lnTo>
                  <a:pt x="2384854" y="1146144"/>
                </a:lnTo>
                <a:lnTo>
                  <a:pt x="0" y="1146144"/>
                </a:lnTo>
                <a:close/>
                <a:moveTo>
                  <a:pt x="11385" y="1013136"/>
                </a:moveTo>
                <a:lnTo>
                  <a:pt x="2373469" y="1013136"/>
                </a:lnTo>
                <a:lnTo>
                  <a:pt x="2378306" y="1044830"/>
                </a:lnTo>
                <a:lnTo>
                  <a:pt x="6548" y="1044830"/>
                </a:lnTo>
                <a:close/>
                <a:moveTo>
                  <a:pt x="29822" y="911822"/>
                </a:moveTo>
                <a:lnTo>
                  <a:pt x="2355032" y="911822"/>
                </a:lnTo>
                <a:lnTo>
                  <a:pt x="2362351" y="940285"/>
                </a:lnTo>
                <a:lnTo>
                  <a:pt x="2362843" y="943517"/>
                </a:lnTo>
                <a:lnTo>
                  <a:pt x="22011" y="943517"/>
                </a:lnTo>
                <a:lnTo>
                  <a:pt x="22504" y="940285"/>
                </a:lnTo>
                <a:close/>
                <a:moveTo>
                  <a:pt x="57543" y="810508"/>
                </a:moveTo>
                <a:lnTo>
                  <a:pt x="2327312" y="810508"/>
                </a:lnTo>
                <a:lnTo>
                  <a:pt x="2332924" y="825841"/>
                </a:lnTo>
                <a:lnTo>
                  <a:pt x="2337131" y="842203"/>
                </a:lnTo>
                <a:lnTo>
                  <a:pt x="47724" y="842203"/>
                </a:lnTo>
                <a:lnTo>
                  <a:pt x="51931" y="825841"/>
                </a:lnTo>
                <a:close/>
                <a:moveTo>
                  <a:pt x="95425" y="709195"/>
                </a:moveTo>
                <a:lnTo>
                  <a:pt x="2289429" y="709195"/>
                </a:lnTo>
                <a:lnTo>
                  <a:pt x="2292767" y="716124"/>
                </a:lnTo>
                <a:lnTo>
                  <a:pt x="2301831" y="740890"/>
                </a:lnTo>
                <a:lnTo>
                  <a:pt x="83023" y="740890"/>
                </a:lnTo>
                <a:lnTo>
                  <a:pt x="92087" y="716124"/>
                </a:lnTo>
                <a:close/>
                <a:moveTo>
                  <a:pt x="144715" y="607881"/>
                </a:moveTo>
                <a:lnTo>
                  <a:pt x="2240139" y="607881"/>
                </a:lnTo>
                <a:lnTo>
                  <a:pt x="2242481" y="611736"/>
                </a:lnTo>
                <a:lnTo>
                  <a:pt x="2255892" y="639576"/>
                </a:lnTo>
                <a:lnTo>
                  <a:pt x="128963" y="639576"/>
                </a:lnTo>
                <a:lnTo>
                  <a:pt x="142374" y="611736"/>
                </a:lnTo>
                <a:close/>
                <a:moveTo>
                  <a:pt x="207206" y="506568"/>
                </a:moveTo>
                <a:lnTo>
                  <a:pt x="2177648" y="506568"/>
                </a:lnTo>
                <a:lnTo>
                  <a:pt x="2182664" y="513275"/>
                </a:lnTo>
                <a:lnTo>
                  <a:pt x="2197844" y="538263"/>
                </a:lnTo>
                <a:lnTo>
                  <a:pt x="187010" y="538263"/>
                </a:lnTo>
                <a:lnTo>
                  <a:pt x="202190" y="513275"/>
                </a:lnTo>
                <a:close/>
                <a:moveTo>
                  <a:pt x="285558" y="405254"/>
                </a:moveTo>
                <a:lnTo>
                  <a:pt x="2099296" y="405254"/>
                </a:lnTo>
                <a:lnTo>
                  <a:pt x="2113918" y="421343"/>
                </a:lnTo>
                <a:lnTo>
                  <a:pt x="2125588" y="436949"/>
                </a:lnTo>
                <a:lnTo>
                  <a:pt x="259266" y="436949"/>
                </a:lnTo>
                <a:lnTo>
                  <a:pt x="270937" y="421343"/>
                </a:lnTo>
                <a:close/>
                <a:moveTo>
                  <a:pt x="383878" y="303941"/>
                </a:moveTo>
                <a:lnTo>
                  <a:pt x="2000976" y="303941"/>
                </a:lnTo>
                <a:lnTo>
                  <a:pt x="2035849" y="335636"/>
                </a:lnTo>
                <a:lnTo>
                  <a:pt x="349005" y="335636"/>
                </a:lnTo>
                <a:close/>
                <a:moveTo>
                  <a:pt x="508822" y="202627"/>
                </a:moveTo>
                <a:lnTo>
                  <a:pt x="1876032" y="202627"/>
                </a:lnTo>
                <a:lnTo>
                  <a:pt x="1918418" y="234322"/>
                </a:lnTo>
                <a:lnTo>
                  <a:pt x="466437" y="234322"/>
                </a:lnTo>
                <a:close/>
                <a:moveTo>
                  <a:pt x="684629" y="101314"/>
                </a:moveTo>
                <a:lnTo>
                  <a:pt x="1700225" y="101314"/>
                </a:lnTo>
                <a:lnTo>
                  <a:pt x="1761646" y="130903"/>
                </a:lnTo>
                <a:lnTo>
                  <a:pt x="1765113" y="133009"/>
                </a:lnTo>
                <a:lnTo>
                  <a:pt x="619740" y="133009"/>
                </a:lnTo>
                <a:lnTo>
                  <a:pt x="623208" y="130903"/>
                </a:lnTo>
                <a:close/>
                <a:moveTo>
                  <a:pt x="1024042" y="0"/>
                </a:moveTo>
                <a:lnTo>
                  <a:pt x="1360812" y="0"/>
                </a:lnTo>
                <a:lnTo>
                  <a:pt x="1433097" y="11033"/>
                </a:lnTo>
                <a:lnTo>
                  <a:pt x="1513458" y="31695"/>
                </a:lnTo>
                <a:lnTo>
                  <a:pt x="871397" y="31695"/>
                </a:lnTo>
                <a:lnTo>
                  <a:pt x="951757" y="11033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1879210" y="55411"/>
            <a:ext cx="295220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9600" b="1" dirty="0">
                <a:gradFill flip="none" rotWithShape="1">
                  <a:gsLst>
                    <a:gs pos="71000">
                      <a:schemeClr val="accent1"/>
                    </a:gs>
                    <a:gs pos="0">
                      <a:schemeClr val="accent2"/>
                    </a:gs>
                  </a:gsLst>
                  <a:lin ang="16200000" scaled="1"/>
                  <a:tileRect/>
                </a:gradFill>
                <a:latin typeface="+mn-ea"/>
                <a:cs typeface="OPPOSans M" panose="00020600040101010101" charset="-122"/>
                <a:sym typeface="+mn-lt"/>
              </a:rPr>
              <a:t>1</a:t>
            </a:r>
            <a:endParaRPr kumimoji="0" lang="zh-CN" altLang="en-US" sz="49600" b="1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71000">
                    <a:schemeClr val="accent1"/>
                  </a:gs>
                  <a:gs pos="0">
                    <a:schemeClr val="accent2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+mn-ea"/>
              <a:cs typeface="OPPOSans M" panose="00020600040101010101" charset="-122"/>
              <a:sym typeface="+mn-lt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10"/>
            </p:custDataLst>
          </p:nvPr>
        </p:nvCxnSpPr>
        <p:spPr>
          <a:xfrm flipH="1">
            <a:off x="2235814" y="3625570"/>
            <a:ext cx="209110" cy="1754150"/>
          </a:xfrm>
          <a:prstGeom prst="line">
            <a:avLst/>
          </a:prstGeom>
          <a:ln w="92075" cap="rnd">
            <a:gradFill>
              <a:gsLst>
                <a:gs pos="0">
                  <a:schemeClr val="accent1">
                    <a:alpha val="46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7930981" y="3229979"/>
            <a:ext cx="1463167" cy="1457070"/>
          </a:xfrm>
          <a:prstGeom prst="rect">
            <a:avLst/>
          </a:prstGeom>
          <a:blipFill dpi="0" rotWithShape="1">
            <a:blip r:embed="rId19">
              <a:alphaModFix amt="16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29" name="平行四边形 28"/>
          <p:cNvSpPr/>
          <p:nvPr>
            <p:custDataLst>
              <p:tags r:id="rId12"/>
            </p:custDataLst>
          </p:nvPr>
        </p:nvSpPr>
        <p:spPr>
          <a:xfrm>
            <a:off x="3140543" y="3197674"/>
            <a:ext cx="6824084" cy="1917040"/>
          </a:xfrm>
          <a:prstGeom prst="parallelogram">
            <a:avLst>
              <a:gd name="adj" fmla="val 1228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+mj-ea"/>
              <a:cs typeface="OPPOSans M" panose="00020600040101010101" charset="-122"/>
              <a:sym typeface="+mn-lt"/>
            </a:endParaRPr>
          </a:p>
        </p:txBody>
      </p:sp>
      <p:sp>
        <p:nvSpPr>
          <p:cNvPr id="34" name="椭圆 33"/>
          <p:cNvSpPr/>
          <p:nvPr>
            <p:custDataLst>
              <p:tags r:id="rId13"/>
            </p:custDataLst>
          </p:nvPr>
        </p:nvSpPr>
        <p:spPr>
          <a:xfrm>
            <a:off x="4428758" y="3986583"/>
            <a:ext cx="903962" cy="9039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42" name="任意多边形: 形状 41"/>
          <p:cNvSpPr/>
          <p:nvPr>
            <p:custDataLst>
              <p:tags r:id="rId14"/>
            </p:custDataLst>
          </p:nvPr>
        </p:nvSpPr>
        <p:spPr>
          <a:xfrm>
            <a:off x="8420676" y="3750984"/>
            <a:ext cx="1447586" cy="1328097"/>
          </a:xfrm>
          <a:custGeom>
            <a:avLst/>
            <a:gdLst>
              <a:gd name="connsiteX0" fmla="*/ 133865 w 1447586"/>
              <a:gd name="connsiteY0" fmla="*/ 1305409 h 1328097"/>
              <a:gd name="connsiteX1" fmla="*/ 1315700 w 1447586"/>
              <a:gd name="connsiteY1" fmla="*/ 1305409 h 1328097"/>
              <a:gd name="connsiteX2" fmla="*/ 1312914 w 1447586"/>
              <a:gd name="connsiteY2" fmla="*/ 1328097 h 1328097"/>
              <a:gd name="connsiteX3" fmla="*/ 148322 w 1447586"/>
              <a:gd name="connsiteY3" fmla="*/ 1328097 h 1328097"/>
              <a:gd name="connsiteX4" fmla="*/ 144733 w 1447586"/>
              <a:gd name="connsiteY4" fmla="*/ 1323297 h 1328097"/>
              <a:gd name="connsiteX5" fmla="*/ 92314 w 1447586"/>
              <a:gd name="connsiteY5" fmla="*/ 1232886 h 1328097"/>
              <a:gd name="connsiteX6" fmla="*/ 1324606 w 1447586"/>
              <a:gd name="connsiteY6" fmla="*/ 1232886 h 1328097"/>
              <a:gd name="connsiteX7" fmla="*/ 1321820 w 1447586"/>
              <a:gd name="connsiteY7" fmla="*/ 1255574 h 1328097"/>
              <a:gd name="connsiteX8" fmla="*/ 103590 w 1447586"/>
              <a:gd name="connsiteY8" fmla="*/ 1255574 h 1328097"/>
              <a:gd name="connsiteX9" fmla="*/ 101915 w 1447586"/>
              <a:gd name="connsiteY9" fmla="*/ 1252817 h 1328097"/>
              <a:gd name="connsiteX10" fmla="*/ 59429 w 1447586"/>
              <a:gd name="connsiteY10" fmla="*/ 1160363 h 1328097"/>
              <a:gd name="connsiteX11" fmla="*/ 1333512 w 1447586"/>
              <a:gd name="connsiteY11" fmla="*/ 1160363 h 1328097"/>
              <a:gd name="connsiteX12" fmla="*/ 1330726 w 1447586"/>
              <a:gd name="connsiteY12" fmla="*/ 1183051 h 1328097"/>
              <a:gd name="connsiteX13" fmla="*/ 68307 w 1447586"/>
              <a:gd name="connsiteY13" fmla="*/ 1183051 h 1328097"/>
              <a:gd name="connsiteX14" fmla="*/ 65918 w 1447586"/>
              <a:gd name="connsiteY14" fmla="*/ 1178093 h 1328097"/>
              <a:gd name="connsiteX15" fmla="*/ 34161 w 1447586"/>
              <a:gd name="connsiteY15" fmla="*/ 1087841 h 1328097"/>
              <a:gd name="connsiteX16" fmla="*/ 1342417 w 1447586"/>
              <a:gd name="connsiteY16" fmla="*/ 1087841 h 1328097"/>
              <a:gd name="connsiteX17" fmla="*/ 1339631 w 1447586"/>
              <a:gd name="connsiteY17" fmla="*/ 1110529 h 1328097"/>
              <a:gd name="connsiteX18" fmla="*/ 41189 w 1447586"/>
              <a:gd name="connsiteY18" fmla="*/ 1110529 h 1328097"/>
              <a:gd name="connsiteX19" fmla="*/ 37173 w 1447586"/>
              <a:gd name="connsiteY19" fmla="*/ 1099555 h 1328097"/>
              <a:gd name="connsiteX20" fmla="*/ 15756 w 1447586"/>
              <a:gd name="connsiteY20" fmla="*/ 1015318 h 1328097"/>
              <a:gd name="connsiteX21" fmla="*/ 1351323 w 1447586"/>
              <a:gd name="connsiteY21" fmla="*/ 1015318 h 1328097"/>
              <a:gd name="connsiteX22" fmla="*/ 1348537 w 1447586"/>
              <a:gd name="connsiteY22" fmla="*/ 1038006 h 1328097"/>
              <a:gd name="connsiteX23" fmla="*/ 21347 w 1447586"/>
              <a:gd name="connsiteY23" fmla="*/ 1038006 h 1328097"/>
              <a:gd name="connsiteX24" fmla="*/ 16109 w 1447586"/>
              <a:gd name="connsiteY24" fmla="*/ 1017633 h 1328097"/>
              <a:gd name="connsiteX25" fmla="*/ 4687 w 1447586"/>
              <a:gd name="connsiteY25" fmla="*/ 942795 h 1328097"/>
              <a:gd name="connsiteX26" fmla="*/ 1360229 w 1447586"/>
              <a:gd name="connsiteY26" fmla="*/ 942795 h 1328097"/>
              <a:gd name="connsiteX27" fmla="*/ 1357443 w 1447586"/>
              <a:gd name="connsiteY27" fmla="*/ 965483 h 1328097"/>
              <a:gd name="connsiteX28" fmla="*/ 8150 w 1447586"/>
              <a:gd name="connsiteY28" fmla="*/ 965483 h 1328097"/>
              <a:gd name="connsiteX29" fmla="*/ 0 w 1447586"/>
              <a:gd name="connsiteY29" fmla="*/ 870273 h 1328097"/>
              <a:gd name="connsiteX30" fmla="*/ 1369135 w 1447586"/>
              <a:gd name="connsiteY30" fmla="*/ 870273 h 1328097"/>
              <a:gd name="connsiteX31" fmla="*/ 1366349 w 1447586"/>
              <a:gd name="connsiteY31" fmla="*/ 892960 h 1328097"/>
              <a:gd name="connsiteX32" fmla="*/ 1146 w 1447586"/>
              <a:gd name="connsiteY32" fmla="*/ 892960 h 1328097"/>
              <a:gd name="connsiteX33" fmla="*/ 1146 w 1447586"/>
              <a:gd name="connsiteY33" fmla="*/ 797750 h 1328097"/>
              <a:gd name="connsiteX34" fmla="*/ 1378041 w 1447586"/>
              <a:gd name="connsiteY34" fmla="*/ 797750 h 1328097"/>
              <a:gd name="connsiteX35" fmla="*/ 1375255 w 1447586"/>
              <a:gd name="connsiteY35" fmla="*/ 820438 h 1328097"/>
              <a:gd name="connsiteX36" fmla="*/ 0 w 1447586"/>
              <a:gd name="connsiteY36" fmla="*/ 820438 h 1328097"/>
              <a:gd name="connsiteX37" fmla="*/ 8150 w 1447586"/>
              <a:gd name="connsiteY37" fmla="*/ 725227 h 1328097"/>
              <a:gd name="connsiteX38" fmla="*/ 1386946 w 1447586"/>
              <a:gd name="connsiteY38" fmla="*/ 725227 h 1328097"/>
              <a:gd name="connsiteX39" fmla="*/ 1384160 w 1447586"/>
              <a:gd name="connsiteY39" fmla="*/ 747915 h 1328097"/>
              <a:gd name="connsiteX40" fmla="*/ 4687 w 1447586"/>
              <a:gd name="connsiteY40" fmla="*/ 747915 h 1328097"/>
              <a:gd name="connsiteX41" fmla="*/ 21348 w 1447586"/>
              <a:gd name="connsiteY41" fmla="*/ 652704 h 1328097"/>
              <a:gd name="connsiteX42" fmla="*/ 1395852 w 1447586"/>
              <a:gd name="connsiteY42" fmla="*/ 652704 h 1328097"/>
              <a:gd name="connsiteX43" fmla="*/ 1393066 w 1447586"/>
              <a:gd name="connsiteY43" fmla="*/ 675392 h 1328097"/>
              <a:gd name="connsiteX44" fmla="*/ 15756 w 1447586"/>
              <a:gd name="connsiteY44" fmla="*/ 675392 h 1328097"/>
              <a:gd name="connsiteX45" fmla="*/ 16109 w 1447586"/>
              <a:gd name="connsiteY45" fmla="*/ 673079 h 1328097"/>
              <a:gd name="connsiteX46" fmla="*/ 41190 w 1447586"/>
              <a:gd name="connsiteY46" fmla="*/ 580182 h 1328097"/>
              <a:gd name="connsiteX47" fmla="*/ 1404758 w 1447586"/>
              <a:gd name="connsiteY47" fmla="*/ 580182 h 1328097"/>
              <a:gd name="connsiteX48" fmla="*/ 1401972 w 1447586"/>
              <a:gd name="connsiteY48" fmla="*/ 602870 h 1328097"/>
              <a:gd name="connsiteX49" fmla="*/ 34162 w 1447586"/>
              <a:gd name="connsiteY49" fmla="*/ 602870 h 1328097"/>
              <a:gd name="connsiteX50" fmla="*/ 37173 w 1447586"/>
              <a:gd name="connsiteY50" fmla="*/ 591157 h 1328097"/>
              <a:gd name="connsiteX51" fmla="*/ 68308 w 1447586"/>
              <a:gd name="connsiteY51" fmla="*/ 507659 h 1328097"/>
              <a:gd name="connsiteX52" fmla="*/ 1413664 w 1447586"/>
              <a:gd name="connsiteY52" fmla="*/ 507659 h 1328097"/>
              <a:gd name="connsiteX53" fmla="*/ 1410878 w 1447586"/>
              <a:gd name="connsiteY53" fmla="*/ 530347 h 1328097"/>
              <a:gd name="connsiteX54" fmla="*/ 59430 w 1447586"/>
              <a:gd name="connsiteY54" fmla="*/ 530347 h 1328097"/>
              <a:gd name="connsiteX55" fmla="*/ 65918 w 1447586"/>
              <a:gd name="connsiteY55" fmla="*/ 512619 h 1328097"/>
              <a:gd name="connsiteX56" fmla="*/ 103591 w 1447586"/>
              <a:gd name="connsiteY56" fmla="*/ 435136 h 1328097"/>
              <a:gd name="connsiteX57" fmla="*/ 1422570 w 1447586"/>
              <a:gd name="connsiteY57" fmla="*/ 435136 h 1328097"/>
              <a:gd name="connsiteX58" fmla="*/ 1419784 w 1447586"/>
              <a:gd name="connsiteY58" fmla="*/ 457824 h 1328097"/>
              <a:gd name="connsiteX59" fmla="*/ 92315 w 1447586"/>
              <a:gd name="connsiteY59" fmla="*/ 457824 h 1328097"/>
              <a:gd name="connsiteX60" fmla="*/ 101915 w 1447586"/>
              <a:gd name="connsiteY60" fmla="*/ 437895 h 1328097"/>
              <a:gd name="connsiteX61" fmla="*/ 148323 w 1447586"/>
              <a:gd name="connsiteY61" fmla="*/ 362614 h 1328097"/>
              <a:gd name="connsiteX62" fmla="*/ 1431475 w 1447586"/>
              <a:gd name="connsiteY62" fmla="*/ 362614 h 1328097"/>
              <a:gd name="connsiteX63" fmla="*/ 1428689 w 1447586"/>
              <a:gd name="connsiteY63" fmla="*/ 385302 h 1328097"/>
              <a:gd name="connsiteX64" fmla="*/ 133867 w 1447586"/>
              <a:gd name="connsiteY64" fmla="*/ 385302 h 1328097"/>
              <a:gd name="connsiteX65" fmla="*/ 144733 w 1447586"/>
              <a:gd name="connsiteY65" fmla="*/ 367415 h 1328097"/>
              <a:gd name="connsiteX66" fmla="*/ 204409 w 1447586"/>
              <a:gd name="connsiteY66" fmla="*/ 290091 h 1328097"/>
              <a:gd name="connsiteX67" fmla="*/ 1440381 w 1447586"/>
              <a:gd name="connsiteY67" fmla="*/ 290091 h 1328097"/>
              <a:gd name="connsiteX68" fmla="*/ 1437595 w 1447586"/>
              <a:gd name="connsiteY68" fmla="*/ 312779 h 1328097"/>
              <a:gd name="connsiteX69" fmla="*/ 185589 w 1447586"/>
              <a:gd name="connsiteY69" fmla="*/ 312779 h 1328097"/>
              <a:gd name="connsiteX70" fmla="*/ 193943 w 1447586"/>
              <a:gd name="connsiteY70" fmla="*/ 301608 h 1328097"/>
              <a:gd name="connsiteX71" fmla="*/ 274789 w 1447586"/>
              <a:gd name="connsiteY71" fmla="*/ 217568 h 1328097"/>
              <a:gd name="connsiteX72" fmla="*/ 1432348 w 1447586"/>
              <a:gd name="connsiteY72" fmla="*/ 217568 h 1328097"/>
              <a:gd name="connsiteX73" fmla="*/ 1447586 w 1447586"/>
              <a:gd name="connsiteY73" fmla="*/ 231418 h 1328097"/>
              <a:gd name="connsiteX74" fmla="*/ 1446501 w 1447586"/>
              <a:gd name="connsiteY74" fmla="*/ 240256 h 1328097"/>
              <a:gd name="connsiteX75" fmla="*/ 249826 w 1447586"/>
              <a:gd name="connsiteY75" fmla="*/ 240256 h 1328097"/>
              <a:gd name="connsiteX76" fmla="*/ 364227 w 1447586"/>
              <a:gd name="connsiteY76" fmla="*/ 145046 h 1328097"/>
              <a:gd name="connsiteX77" fmla="*/ 1342910 w 1447586"/>
              <a:gd name="connsiteY77" fmla="*/ 145046 h 1328097"/>
              <a:gd name="connsiteX78" fmla="*/ 1373250 w 1447586"/>
              <a:gd name="connsiteY78" fmla="*/ 167733 h 1328097"/>
              <a:gd name="connsiteX79" fmla="*/ 333887 w 1447586"/>
              <a:gd name="connsiteY79" fmla="*/ 167733 h 1328097"/>
              <a:gd name="connsiteX80" fmla="*/ 490075 w 1447586"/>
              <a:gd name="connsiteY80" fmla="*/ 72523 h 1328097"/>
              <a:gd name="connsiteX81" fmla="*/ 1217063 w 1447586"/>
              <a:gd name="connsiteY81" fmla="*/ 72523 h 1328097"/>
              <a:gd name="connsiteX82" fmla="*/ 1261030 w 1447586"/>
              <a:gd name="connsiteY82" fmla="*/ 93703 h 1328097"/>
              <a:gd name="connsiteX83" fmla="*/ 1263512 w 1447586"/>
              <a:gd name="connsiteY83" fmla="*/ 95211 h 1328097"/>
              <a:gd name="connsiteX84" fmla="*/ 443625 w 1447586"/>
              <a:gd name="connsiteY84" fmla="*/ 95211 h 1328097"/>
              <a:gd name="connsiteX85" fmla="*/ 446107 w 1447586"/>
              <a:gd name="connsiteY85" fmla="*/ 93703 h 1328097"/>
              <a:gd name="connsiteX86" fmla="*/ 733034 w 1447586"/>
              <a:gd name="connsiteY86" fmla="*/ 0 h 1328097"/>
              <a:gd name="connsiteX87" fmla="*/ 974103 w 1447586"/>
              <a:gd name="connsiteY87" fmla="*/ 0 h 1328097"/>
              <a:gd name="connsiteX88" fmla="*/ 1025846 w 1447586"/>
              <a:gd name="connsiteY88" fmla="*/ 7897 h 1328097"/>
              <a:gd name="connsiteX89" fmla="*/ 1083370 w 1447586"/>
              <a:gd name="connsiteY89" fmla="*/ 22688 h 1328097"/>
              <a:gd name="connsiteX90" fmla="*/ 623767 w 1447586"/>
              <a:gd name="connsiteY90" fmla="*/ 22688 h 1328097"/>
              <a:gd name="connsiteX91" fmla="*/ 681291 w 1447586"/>
              <a:gd name="connsiteY91" fmla="*/ 7897 h 132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447586" h="1328097">
                <a:moveTo>
                  <a:pt x="133865" y="1305409"/>
                </a:moveTo>
                <a:lnTo>
                  <a:pt x="1315700" y="1305409"/>
                </a:lnTo>
                <a:lnTo>
                  <a:pt x="1312914" y="1328097"/>
                </a:lnTo>
                <a:lnTo>
                  <a:pt x="148322" y="1328097"/>
                </a:lnTo>
                <a:lnTo>
                  <a:pt x="144733" y="1323297"/>
                </a:lnTo>
                <a:close/>
                <a:moveTo>
                  <a:pt x="92314" y="1232886"/>
                </a:moveTo>
                <a:lnTo>
                  <a:pt x="1324606" y="1232886"/>
                </a:lnTo>
                <a:lnTo>
                  <a:pt x="1321820" y="1255574"/>
                </a:lnTo>
                <a:lnTo>
                  <a:pt x="103590" y="1255574"/>
                </a:lnTo>
                <a:lnTo>
                  <a:pt x="101915" y="1252817"/>
                </a:lnTo>
                <a:close/>
                <a:moveTo>
                  <a:pt x="59429" y="1160363"/>
                </a:moveTo>
                <a:lnTo>
                  <a:pt x="1333512" y="1160363"/>
                </a:lnTo>
                <a:lnTo>
                  <a:pt x="1330726" y="1183051"/>
                </a:lnTo>
                <a:lnTo>
                  <a:pt x="68307" y="1183051"/>
                </a:lnTo>
                <a:lnTo>
                  <a:pt x="65918" y="1178093"/>
                </a:lnTo>
                <a:close/>
                <a:moveTo>
                  <a:pt x="34161" y="1087841"/>
                </a:moveTo>
                <a:lnTo>
                  <a:pt x="1342417" y="1087841"/>
                </a:lnTo>
                <a:lnTo>
                  <a:pt x="1339631" y="1110529"/>
                </a:lnTo>
                <a:lnTo>
                  <a:pt x="41189" y="1110529"/>
                </a:lnTo>
                <a:lnTo>
                  <a:pt x="37173" y="1099555"/>
                </a:lnTo>
                <a:close/>
                <a:moveTo>
                  <a:pt x="15756" y="1015318"/>
                </a:moveTo>
                <a:lnTo>
                  <a:pt x="1351323" y="1015318"/>
                </a:lnTo>
                <a:lnTo>
                  <a:pt x="1348537" y="1038006"/>
                </a:lnTo>
                <a:lnTo>
                  <a:pt x="21347" y="1038006"/>
                </a:lnTo>
                <a:lnTo>
                  <a:pt x="16109" y="1017633"/>
                </a:lnTo>
                <a:close/>
                <a:moveTo>
                  <a:pt x="4687" y="942795"/>
                </a:moveTo>
                <a:lnTo>
                  <a:pt x="1360229" y="942795"/>
                </a:lnTo>
                <a:lnTo>
                  <a:pt x="1357443" y="965483"/>
                </a:lnTo>
                <a:lnTo>
                  <a:pt x="8150" y="965483"/>
                </a:lnTo>
                <a:close/>
                <a:moveTo>
                  <a:pt x="0" y="870273"/>
                </a:moveTo>
                <a:lnTo>
                  <a:pt x="1369135" y="870273"/>
                </a:lnTo>
                <a:lnTo>
                  <a:pt x="1366349" y="892960"/>
                </a:lnTo>
                <a:lnTo>
                  <a:pt x="1146" y="892960"/>
                </a:lnTo>
                <a:close/>
                <a:moveTo>
                  <a:pt x="1146" y="797750"/>
                </a:moveTo>
                <a:lnTo>
                  <a:pt x="1378041" y="797750"/>
                </a:lnTo>
                <a:lnTo>
                  <a:pt x="1375255" y="820438"/>
                </a:lnTo>
                <a:lnTo>
                  <a:pt x="0" y="820438"/>
                </a:lnTo>
                <a:close/>
                <a:moveTo>
                  <a:pt x="8150" y="725227"/>
                </a:moveTo>
                <a:lnTo>
                  <a:pt x="1386946" y="725227"/>
                </a:lnTo>
                <a:lnTo>
                  <a:pt x="1384160" y="747915"/>
                </a:lnTo>
                <a:lnTo>
                  <a:pt x="4687" y="747915"/>
                </a:lnTo>
                <a:close/>
                <a:moveTo>
                  <a:pt x="21348" y="652704"/>
                </a:moveTo>
                <a:lnTo>
                  <a:pt x="1395852" y="652704"/>
                </a:lnTo>
                <a:lnTo>
                  <a:pt x="1393066" y="675392"/>
                </a:lnTo>
                <a:lnTo>
                  <a:pt x="15756" y="675392"/>
                </a:lnTo>
                <a:lnTo>
                  <a:pt x="16109" y="673079"/>
                </a:lnTo>
                <a:close/>
                <a:moveTo>
                  <a:pt x="41190" y="580182"/>
                </a:moveTo>
                <a:lnTo>
                  <a:pt x="1404758" y="580182"/>
                </a:lnTo>
                <a:lnTo>
                  <a:pt x="1401972" y="602870"/>
                </a:lnTo>
                <a:lnTo>
                  <a:pt x="34162" y="602870"/>
                </a:lnTo>
                <a:lnTo>
                  <a:pt x="37173" y="591157"/>
                </a:lnTo>
                <a:close/>
                <a:moveTo>
                  <a:pt x="68308" y="507659"/>
                </a:moveTo>
                <a:lnTo>
                  <a:pt x="1413664" y="507659"/>
                </a:lnTo>
                <a:lnTo>
                  <a:pt x="1410878" y="530347"/>
                </a:lnTo>
                <a:lnTo>
                  <a:pt x="59430" y="530347"/>
                </a:lnTo>
                <a:lnTo>
                  <a:pt x="65918" y="512619"/>
                </a:lnTo>
                <a:close/>
                <a:moveTo>
                  <a:pt x="103591" y="435136"/>
                </a:moveTo>
                <a:lnTo>
                  <a:pt x="1422570" y="435136"/>
                </a:lnTo>
                <a:lnTo>
                  <a:pt x="1419784" y="457824"/>
                </a:lnTo>
                <a:lnTo>
                  <a:pt x="92315" y="457824"/>
                </a:lnTo>
                <a:lnTo>
                  <a:pt x="101915" y="437895"/>
                </a:lnTo>
                <a:close/>
                <a:moveTo>
                  <a:pt x="148323" y="362614"/>
                </a:moveTo>
                <a:lnTo>
                  <a:pt x="1431475" y="362614"/>
                </a:lnTo>
                <a:lnTo>
                  <a:pt x="1428689" y="385302"/>
                </a:lnTo>
                <a:lnTo>
                  <a:pt x="133867" y="385302"/>
                </a:lnTo>
                <a:lnTo>
                  <a:pt x="144733" y="367415"/>
                </a:lnTo>
                <a:close/>
                <a:moveTo>
                  <a:pt x="204409" y="290091"/>
                </a:moveTo>
                <a:lnTo>
                  <a:pt x="1440381" y="290091"/>
                </a:lnTo>
                <a:lnTo>
                  <a:pt x="1437595" y="312779"/>
                </a:lnTo>
                <a:lnTo>
                  <a:pt x="185589" y="312779"/>
                </a:lnTo>
                <a:lnTo>
                  <a:pt x="193943" y="301608"/>
                </a:lnTo>
                <a:close/>
                <a:moveTo>
                  <a:pt x="274789" y="217568"/>
                </a:moveTo>
                <a:lnTo>
                  <a:pt x="1432348" y="217568"/>
                </a:lnTo>
                <a:lnTo>
                  <a:pt x="1447586" y="231418"/>
                </a:lnTo>
                <a:lnTo>
                  <a:pt x="1446501" y="240256"/>
                </a:lnTo>
                <a:lnTo>
                  <a:pt x="249826" y="240256"/>
                </a:lnTo>
                <a:close/>
                <a:moveTo>
                  <a:pt x="364227" y="145046"/>
                </a:moveTo>
                <a:lnTo>
                  <a:pt x="1342910" y="145046"/>
                </a:lnTo>
                <a:lnTo>
                  <a:pt x="1373250" y="167733"/>
                </a:lnTo>
                <a:lnTo>
                  <a:pt x="333887" y="167733"/>
                </a:lnTo>
                <a:close/>
                <a:moveTo>
                  <a:pt x="490075" y="72523"/>
                </a:moveTo>
                <a:lnTo>
                  <a:pt x="1217063" y="72523"/>
                </a:lnTo>
                <a:lnTo>
                  <a:pt x="1261030" y="93703"/>
                </a:lnTo>
                <a:lnTo>
                  <a:pt x="1263512" y="95211"/>
                </a:lnTo>
                <a:lnTo>
                  <a:pt x="443625" y="95211"/>
                </a:lnTo>
                <a:lnTo>
                  <a:pt x="446107" y="93703"/>
                </a:lnTo>
                <a:close/>
                <a:moveTo>
                  <a:pt x="733034" y="0"/>
                </a:moveTo>
                <a:lnTo>
                  <a:pt x="974103" y="0"/>
                </a:lnTo>
                <a:lnTo>
                  <a:pt x="1025846" y="7897"/>
                </a:lnTo>
                <a:lnTo>
                  <a:pt x="1083370" y="22688"/>
                </a:lnTo>
                <a:lnTo>
                  <a:pt x="623767" y="22688"/>
                </a:lnTo>
                <a:lnTo>
                  <a:pt x="681291" y="7897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>
                  <a:alpha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45" name="任意多边形: 形状 44"/>
          <p:cNvSpPr/>
          <p:nvPr>
            <p:custDataLst>
              <p:tags r:id="rId15"/>
            </p:custDataLst>
          </p:nvPr>
        </p:nvSpPr>
        <p:spPr>
          <a:xfrm>
            <a:off x="7555201" y="3197674"/>
            <a:ext cx="2409426" cy="1917040"/>
          </a:xfrm>
          <a:custGeom>
            <a:avLst/>
            <a:gdLst>
              <a:gd name="connsiteX0" fmla="*/ 601113 w 2409426"/>
              <a:gd name="connsiteY0" fmla="*/ 0 h 1917040"/>
              <a:gd name="connsiteX1" fmla="*/ 2409426 w 2409426"/>
              <a:gd name="connsiteY1" fmla="*/ 0 h 1917040"/>
              <a:gd name="connsiteX2" fmla="*/ 2174013 w 2409426"/>
              <a:gd name="connsiteY2" fmla="*/ 1917040 h 1917040"/>
              <a:gd name="connsiteX3" fmla="*/ 153151 w 2409426"/>
              <a:gd name="connsiteY3" fmla="*/ 1917040 h 1917040"/>
              <a:gd name="connsiteX4" fmla="*/ 124501 w 2409426"/>
              <a:gd name="connsiteY4" fmla="*/ 1857565 h 1917040"/>
              <a:gd name="connsiteX5" fmla="*/ 0 w 2409426"/>
              <a:gd name="connsiteY5" fmla="*/ 1240891 h 1917040"/>
              <a:gd name="connsiteX6" fmla="*/ 576532 w 2409426"/>
              <a:gd name="connsiteY6" fmla="*/ 18382 h 191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09426" h="1917040">
                <a:moveTo>
                  <a:pt x="601113" y="0"/>
                </a:moveTo>
                <a:lnTo>
                  <a:pt x="2409426" y="0"/>
                </a:lnTo>
                <a:lnTo>
                  <a:pt x="2174013" y="1917040"/>
                </a:lnTo>
                <a:lnTo>
                  <a:pt x="153151" y="1917040"/>
                </a:lnTo>
                <a:lnTo>
                  <a:pt x="124501" y="1857565"/>
                </a:lnTo>
                <a:cubicBezTo>
                  <a:pt x="44332" y="1668024"/>
                  <a:pt x="0" y="1459635"/>
                  <a:pt x="0" y="1240891"/>
                </a:cubicBezTo>
                <a:cubicBezTo>
                  <a:pt x="0" y="748718"/>
                  <a:pt x="224429" y="308963"/>
                  <a:pt x="576532" y="18382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48" name="文本框 47"/>
          <p:cNvSpPr txBox="1"/>
          <p:nvPr>
            <p:custDataLst>
              <p:tags r:id="rId16"/>
            </p:custDataLst>
          </p:nvPr>
        </p:nvSpPr>
        <p:spPr>
          <a:xfrm>
            <a:off x="3313504" y="3388465"/>
            <a:ext cx="6518836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IN" altLang="en-US" sz="4400" dirty="0">
                <a:solidFill>
                  <a:schemeClr val="bg1"/>
                </a:solidFill>
                <a:latin typeface="Arial Rounded MT Bold" panose="020F0704030504030204" pitchFamily="34" charset="0"/>
                <a:ea typeface="+mj-ea"/>
              </a:rPr>
              <a:t>Portable System for Detecting Plant Stress 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49" name="平行四边形 48"/>
          <p:cNvSpPr/>
          <p:nvPr>
            <p:custDataLst>
              <p:tags r:id="rId17"/>
            </p:custDataLst>
          </p:nvPr>
        </p:nvSpPr>
        <p:spPr>
          <a:xfrm>
            <a:off x="3140543" y="5170461"/>
            <a:ext cx="6406416" cy="120069"/>
          </a:xfrm>
          <a:prstGeom prst="parallelogram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1">
                  <a:alpha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pic>
        <p:nvPicPr>
          <p:cNvPr id="2" name="Picture 1" descr="iit_jammu_logo-removebg-preview (1)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40" y="0"/>
            <a:ext cx="751205" cy="7258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多边形 1"/>
          <p:cNvSpPr/>
          <p:nvPr>
            <p:custDataLst>
              <p:tags r:id="rId1"/>
            </p:custDataLst>
          </p:nvPr>
        </p:nvSpPr>
        <p:spPr>
          <a:xfrm rot="10800000">
            <a:off x="-1" y="1588142"/>
            <a:ext cx="12192000" cy="4704328"/>
          </a:xfrm>
          <a:custGeom>
            <a:avLst/>
            <a:gdLst>
              <a:gd name="connsiteX0" fmla="*/ 0 w 12192000"/>
              <a:gd name="connsiteY0" fmla="*/ 4704328 h 4704328"/>
              <a:gd name="connsiteX1" fmla="*/ 0 w 12192000"/>
              <a:gd name="connsiteY1" fmla="*/ 1517260 h 4704328"/>
              <a:gd name="connsiteX2" fmla="*/ 389444 w 12192000"/>
              <a:gd name="connsiteY2" fmla="*/ 1896868 h 4704328"/>
              <a:gd name="connsiteX3" fmla="*/ 730414 w 12192000"/>
              <a:gd name="connsiteY3" fmla="*/ 1719927 h 4704328"/>
              <a:gd name="connsiteX4" fmla="*/ 6223788 w 12192000"/>
              <a:gd name="connsiteY4" fmla="*/ 247302 h 4704328"/>
              <a:gd name="connsiteX5" fmla="*/ 12006716 w 12192000"/>
              <a:gd name="connsiteY5" fmla="*/ 186033 h 4704328"/>
              <a:gd name="connsiteX6" fmla="*/ 12192000 w 12192000"/>
              <a:gd name="connsiteY6" fmla="*/ 224150 h 4704328"/>
              <a:gd name="connsiteX7" fmla="*/ 12192000 w 12192000"/>
              <a:gd name="connsiteY7" fmla="*/ 360977 h 4704328"/>
              <a:gd name="connsiteX8" fmla="*/ 11935512 w 12192000"/>
              <a:gd name="connsiteY8" fmla="*/ 375991 h 4704328"/>
              <a:gd name="connsiteX9" fmla="*/ 7580773 w 12192000"/>
              <a:gd name="connsiteY9" fmla="*/ 1195970 h 4704328"/>
              <a:gd name="connsiteX10" fmla="*/ 2353069 w 12192000"/>
              <a:gd name="connsiteY10" fmla="*/ 3403872 h 4704328"/>
              <a:gd name="connsiteX11" fmla="*/ 2109816 w 12192000"/>
              <a:gd name="connsiteY11" fmla="*/ 3573788 h 4704328"/>
              <a:gd name="connsiteX12" fmla="*/ 2974848 w 12192000"/>
              <a:gd name="connsiteY12" fmla="*/ 4416973 h 470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4704328">
                <a:moveTo>
                  <a:pt x="0" y="4704328"/>
                </a:moveTo>
                <a:lnTo>
                  <a:pt x="0" y="1517260"/>
                </a:lnTo>
                <a:lnTo>
                  <a:pt x="389444" y="1896868"/>
                </a:lnTo>
                <a:lnTo>
                  <a:pt x="730414" y="1719927"/>
                </a:lnTo>
                <a:cubicBezTo>
                  <a:pt x="1998204" y="1109537"/>
                  <a:pt x="3971248" y="559181"/>
                  <a:pt x="6223788" y="247302"/>
                </a:cubicBezTo>
                <a:cubicBezTo>
                  <a:pt x="8523255" y="-71075"/>
                  <a:pt x="10613978" y="-71704"/>
                  <a:pt x="12006716" y="186033"/>
                </a:cubicBezTo>
                <a:lnTo>
                  <a:pt x="12192000" y="224150"/>
                </a:lnTo>
                <a:lnTo>
                  <a:pt x="12192000" y="360977"/>
                </a:lnTo>
                <a:lnTo>
                  <a:pt x="11935512" y="375991"/>
                </a:lnTo>
                <a:cubicBezTo>
                  <a:pt x="10685862" y="472324"/>
                  <a:pt x="9174399" y="746620"/>
                  <a:pt x="7580773" y="1195970"/>
                </a:cubicBezTo>
                <a:cubicBezTo>
                  <a:pt x="5395229" y="1812224"/>
                  <a:pt x="3520684" y="2626458"/>
                  <a:pt x="2353069" y="3403872"/>
                </a:cubicBezTo>
                <a:lnTo>
                  <a:pt x="2109816" y="3573788"/>
                </a:lnTo>
                <a:lnTo>
                  <a:pt x="2974848" y="4416973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0000">
                <a:schemeClr val="accent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2400" b="1">
              <a:solidFill>
                <a:schemeClr val="bg1"/>
              </a:solidFill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27" name="多边形 2"/>
          <p:cNvSpPr/>
          <p:nvPr>
            <p:custDataLst>
              <p:tags r:id="rId2"/>
            </p:custDataLst>
          </p:nvPr>
        </p:nvSpPr>
        <p:spPr>
          <a:xfrm>
            <a:off x="1" y="4444306"/>
            <a:ext cx="12191999" cy="2413695"/>
          </a:xfrm>
          <a:custGeom>
            <a:avLst/>
            <a:gdLst>
              <a:gd name="connsiteX0" fmla="*/ 11353800 w 12191999"/>
              <a:gd name="connsiteY0" fmla="*/ 0 h 2413695"/>
              <a:gd name="connsiteX1" fmla="*/ 11563350 w 12191999"/>
              <a:gd name="connsiteY1" fmla="*/ 0 h 2413695"/>
              <a:gd name="connsiteX2" fmla="*/ 12191999 w 12191999"/>
              <a:gd name="connsiteY2" fmla="*/ 0 h 2413695"/>
              <a:gd name="connsiteX3" fmla="*/ 12191999 w 12191999"/>
              <a:gd name="connsiteY3" fmla="*/ 2413695 h 2413695"/>
              <a:gd name="connsiteX4" fmla="*/ 0 w 12191999"/>
              <a:gd name="connsiteY4" fmla="*/ 2413695 h 2413695"/>
              <a:gd name="connsiteX5" fmla="*/ 0 w 12191999"/>
              <a:gd name="connsiteY5" fmla="*/ 1620960 h 2413695"/>
              <a:gd name="connsiteX6" fmla="*/ 1466850 w 12191999"/>
              <a:gd name="connsiteY6" fmla="*/ 1752600 h 2413695"/>
              <a:gd name="connsiteX7" fmla="*/ 7258050 w 12191999"/>
              <a:gd name="connsiteY7" fmla="*/ 1009650 h 2413695"/>
              <a:gd name="connsiteX8" fmla="*/ 9486900 w 12191999"/>
              <a:gd name="connsiteY8" fmla="*/ 361950 h 2413695"/>
              <a:gd name="connsiteX9" fmla="*/ 9677400 w 12191999"/>
              <a:gd name="connsiteY9" fmla="*/ 285750 h 2413695"/>
              <a:gd name="connsiteX10" fmla="*/ 10115550 w 12191999"/>
              <a:gd name="connsiteY10" fmla="*/ 266700 h 241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9" h="2413695">
                <a:moveTo>
                  <a:pt x="11353800" y="0"/>
                </a:moveTo>
                <a:lnTo>
                  <a:pt x="11563350" y="0"/>
                </a:lnTo>
                <a:lnTo>
                  <a:pt x="12191999" y="0"/>
                </a:lnTo>
                <a:lnTo>
                  <a:pt x="12191999" y="2413695"/>
                </a:lnTo>
                <a:lnTo>
                  <a:pt x="0" y="2413695"/>
                </a:lnTo>
                <a:lnTo>
                  <a:pt x="0" y="1620960"/>
                </a:lnTo>
                <a:lnTo>
                  <a:pt x="1466850" y="1752600"/>
                </a:lnTo>
                <a:lnTo>
                  <a:pt x="7258050" y="1009650"/>
                </a:lnTo>
                <a:lnTo>
                  <a:pt x="9486900" y="361950"/>
                </a:lnTo>
                <a:cubicBezTo>
                  <a:pt x="9550400" y="336550"/>
                  <a:pt x="9609780" y="295995"/>
                  <a:pt x="9677400" y="285750"/>
                </a:cubicBezTo>
                <a:cubicBezTo>
                  <a:pt x="9821938" y="263850"/>
                  <a:pt x="10115550" y="266700"/>
                  <a:pt x="10115550" y="26670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8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2400" b="1">
              <a:solidFill>
                <a:schemeClr val="bg1"/>
              </a:solidFill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31" name="多边形 3"/>
          <p:cNvSpPr/>
          <p:nvPr>
            <p:custDataLst>
              <p:tags r:id="rId3"/>
            </p:custDataLst>
          </p:nvPr>
        </p:nvSpPr>
        <p:spPr>
          <a:xfrm rot="10800000">
            <a:off x="-2" y="1737001"/>
            <a:ext cx="12192000" cy="4659863"/>
          </a:xfrm>
          <a:custGeom>
            <a:avLst/>
            <a:gdLst>
              <a:gd name="connsiteX0" fmla="*/ 0 w 12192000"/>
              <a:gd name="connsiteY0" fmla="*/ 4659863 h 4659863"/>
              <a:gd name="connsiteX1" fmla="*/ 0 w 12192000"/>
              <a:gd name="connsiteY1" fmla="*/ 1860082 h 4659863"/>
              <a:gd name="connsiteX2" fmla="*/ 270082 w 12192000"/>
              <a:gd name="connsiteY2" fmla="*/ 1719927 h 4659863"/>
              <a:gd name="connsiteX3" fmla="*/ 5763456 w 12192000"/>
              <a:gd name="connsiteY3" fmla="*/ 247302 h 4659863"/>
              <a:gd name="connsiteX4" fmla="*/ 12099112 w 12192000"/>
              <a:gd name="connsiteY4" fmla="*/ 312137 h 4659863"/>
              <a:gd name="connsiteX5" fmla="*/ 12192000 w 12192000"/>
              <a:gd name="connsiteY5" fmla="*/ 340130 h 4659863"/>
              <a:gd name="connsiteX6" fmla="*/ 11994192 w 12192000"/>
              <a:gd name="connsiteY6" fmla="*/ 345609 h 4659863"/>
              <a:gd name="connsiteX7" fmla="*/ 7120441 w 12192000"/>
              <a:gd name="connsiteY7" fmla="*/ 1195970 h 4659863"/>
              <a:gd name="connsiteX8" fmla="*/ 1892737 w 12192000"/>
              <a:gd name="connsiteY8" fmla="*/ 3403872 h 4659863"/>
              <a:gd name="connsiteX9" fmla="*/ 1649484 w 12192000"/>
              <a:gd name="connsiteY9" fmla="*/ 3573788 h 4659863"/>
              <a:gd name="connsiteX10" fmla="*/ 2514517 w 12192000"/>
              <a:gd name="connsiteY10" fmla="*/ 4416973 h 465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59863">
                <a:moveTo>
                  <a:pt x="0" y="4659863"/>
                </a:moveTo>
                <a:lnTo>
                  <a:pt x="0" y="1860082"/>
                </a:lnTo>
                <a:lnTo>
                  <a:pt x="270082" y="1719927"/>
                </a:lnTo>
                <a:cubicBezTo>
                  <a:pt x="1537871" y="1109537"/>
                  <a:pt x="3510916" y="559181"/>
                  <a:pt x="5763456" y="247302"/>
                </a:cubicBezTo>
                <a:cubicBezTo>
                  <a:pt x="8391419" y="-116558"/>
                  <a:pt x="10746736" y="-65399"/>
                  <a:pt x="12099112" y="312137"/>
                </a:cubicBezTo>
                <a:lnTo>
                  <a:pt x="12192000" y="340130"/>
                </a:lnTo>
                <a:lnTo>
                  <a:pt x="11994192" y="345609"/>
                </a:lnTo>
                <a:cubicBezTo>
                  <a:pt x="10655700" y="397526"/>
                  <a:pt x="8941728" y="682427"/>
                  <a:pt x="7120441" y="1195970"/>
                </a:cubicBezTo>
                <a:cubicBezTo>
                  <a:pt x="4934897" y="1812224"/>
                  <a:pt x="3060351" y="2626458"/>
                  <a:pt x="1892737" y="3403872"/>
                </a:cubicBezTo>
                <a:lnTo>
                  <a:pt x="1649484" y="3573788"/>
                </a:lnTo>
                <a:lnTo>
                  <a:pt x="2514517" y="441697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317500" dist="63500" dir="2700000" algn="tl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2400" b="1">
              <a:solidFill>
                <a:schemeClr val="bg1"/>
              </a:solidFill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44" name="椭圆 1"/>
          <p:cNvSpPr/>
          <p:nvPr>
            <p:custDataLst>
              <p:tags r:id="rId4"/>
            </p:custDataLst>
          </p:nvPr>
        </p:nvSpPr>
        <p:spPr>
          <a:xfrm>
            <a:off x="1120846" y="5682333"/>
            <a:ext cx="246743" cy="246743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49000"/>
                </a:schemeClr>
              </a:gs>
              <a:gs pos="100000">
                <a:schemeClr val="accent1"/>
              </a:gs>
            </a:gsLst>
            <a:lin ang="15600000" scaled="0"/>
          </a:gra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55" name="椭圆 2"/>
          <p:cNvSpPr/>
          <p:nvPr>
            <p:custDataLst>
              <p:tags r:id="rId5"/>
            </p:custDataLst>
          </p:nvPr>
        </p:nvSpPr>
        <p:spPr>
          <a:xfrm>
            <a:off x="2903073" y="5373249"/>
            <a:ext cx="246743" cy="246743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49000"/>
                </a:schemeClr>
              </a:gs>
              <a:gs pos="100000">
                <a:schemeClr val="accent1"/>
              </a:gs>
            </a:gsLst>
            <a:lin ang="15600000" scaled="0"/>
          </a:gra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57" name="椭圆 3"/>
          <p:cNvSpPr/>
          <p:nvPr>
            <p:custDataLst>
              <p:tags r:id="rId6"/>
            </p:custDataLst>
          </p:nvPr>
        </p:nvSpPr>
        <p:spPr>
          <a:xfrm>
            <a:off x="4642969" y="4940925"/>
            <a:ext cx="246743" cy="246743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49000"/>
                </a:schemeClr>
              </a:gs>
              <a:gs pos="100000">
                <a:schemeClr val="accent1"/>
              </a:gs>
            </a:gsLst>
            <a:lin ang="15600000" scaled="0"/>
          </a:gra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13" name="矩形 2"/>
          <p:cNvSpPr/>
          <p:nvPr>
            <p:custDataLst>
              <p:tags r:id="rId7"/>
            </p:custDataLst>
          </p:nvPr>
        </p:nvSpPr>
        <p:spPr>
          <a:xfrm>
            <a:off x="4093210" y="4064213"/>
            <a:ext cx="1653964" cy="539962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blurRad="508000" dist="241300" dir="5400000" sx="84000" sy="84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600"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14" name="文本框5"/>
          <p:cNvSpPr txBox="1"/>
          <p:nvPr>
            <p:custDataLst>
              <p:tags r:id="rId8"/>
            </p:custDataLst>
          </p:nvPr>
        </p:nvSpPr>
        <p:spPr>
          <a:xfrm>
            <a:off x="4124961" y="4071409"/>
            <a:ext cx="1591945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1600" b="1" dirty="0">
                <a:solidFill>
                  <a:srgbClr val="1A79FF"/>
                </a:solidFill>
                <a:latin typeface="Aptos Display" panose="020B0004020202020204" pitchFamily="34" charset="0"/>
                <a:ea typeface="+mn-lt"/>
                <a:cs typeface="+mn-lt"/>
                <a:sym typeface="+mn-lt"/>
              </a:rPr>
              <a:t>Available Solutions</a:t>
            </a:r>
            <a:endParaRPr lang="en-US" sz="1600" dirty="0">
              <a:latin typeface="Aptos Display" panose="020B0004020202020204" pitchFamily="34" charset="0"/>
              <a:cs typeface="OPPOSans M"/>
            </a:endParaRPr>
          </a:p>
          <a:p>
            <a:pPr algn="ctr"/>
            <a:endParaRPr lang="en-US" sz="1600" dirty="0">
              <a:latin typeface="Aptos Display" panose="020B0004020202020204" pitchFamily="34" charset="0"/>
              <a:cs typeface="OPPOSans M"/>
            </a:endParaRPr>
          </a:p>
        </p:txBody>
      </p:sp>
      <p:sp>
        <p:nvSpPr>
          <p:cNvPr id="17" name="矩形 3"/>
          <p:cNvSpPr/>
          <p:nvPr>
            <p:custDataLst>
              <p:tags r:id="rId9"/>
            </p:custDataLst>
          </p:nvPr>
        </p:nvSpPr>
        <p:spPr>
          <a:xfrm>
            <a:off x="2215514" y="4634230"/>
            <a:ext cx="1717465" cy="550546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blurRad="508000" dist="241300" dir="5400000" sx="84000" sy="84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18" name="文本框8"/>
          <p:cNvSpPr txBox="1"/>
          <p:nvPr>
            <p:custDataLst>
              <p:tags r:id="rId10"/>
            </p:custDataLst>
          </p:nvPr>
        </p:nvSpPr>
        <p:spPr>
          <a:xfrm>
            <a:off x="2225040" y="4700694"/>
            <a:ext cx="1718945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1600" b="1" dirty="0">
                <a:solidFill>
                  <a:srgbClr val="1A79FF"/>
                </a:solidFill>
                <a:latin typeface="Aptos Display" panose="020B0004020202020204" pitchFamily="34" charset="0"/>
                <a:ea typeface="+mn-lt"/>
                <a:cs typeface="+mn-lt"/>
                <a:sym typeface="+mn-lt"/>
              </a:rPr>
              <a:t>Objectives </a:t>
            </a:r>
            <a:endParaRPr lang="en-US" sz="1600">
              <a:latin typeface="Aptos Display" panose="020B0004020202020204" pitchFamily="34" charset="0"/>
              <a:cs typeface="OPPOSans M"/>
            </a:endParaRPr>
          </a:p>
        </p:txBody>
      </p:sp>
      <p:sp>
        <p:nvSpPr>
          <p:cNvPr id="21" name="矩形 4"/>
          <p:cNvSpPr/>
          <p:nvPr>
            <p:custDataLst>
              <p:tags r:id="rId11"/>
            </p:custDataLst>
          </p:nvPr>
        </p:nvSpPr>
        <p:spPr>
          <a:xfrm>
            <a:off x="507153" y="4928447"/>
            <a:ext cx="1548131" cy="645795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blurRad="508000" dist="241300" dir="5400000" sx="84000" sy="84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22" name="文本框11"/>
          <p:cNvSpPr txBox="1"/>
          <p:nvPr>
            <p:custDataLst>
              <p:tags r:id="rId12"/>
            </p:custDataLst>
          </p:nvPr>
        </p:nvSpPr>
        <p:spPr>
          <a:xfrm>
            <a:off x="273897" y="5070687"/>
            <a:ext cx="2152861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1600" b="1" dirty="0">
                <a:solidFill>
                  <a:srgbClr val="1A79FF"/>
                </a:solidFill>
                <a:latin typeface="Aptos Display" panose="020B0004020202020204" pitchFamily="34" charset="0"/>
                <a:ea typeface="+mn-lt"/>
                <a:cs typeface="+mn-lt"/>
              </a:rPr>
              <a:t>Background</a:t>
            </a:r>
            <a:endParaRPr lang="en-IN" sz="1600" b="1" dirty="0">
              <a:solidFill>
                <a:srgbClr val="1A79FF"/>
              </a:solidFill>
              <a:latin typeface="Aptos Display" panose="020B0004020202020204" pitchFamily="34" charset="0"/>
              <a:ea typeface="OPPOSans M"/>
              <a:cs typeface="OPPOSans M"/>
            </a:endParaRPr>
          </a:p>
        </p:txBody>
      </p:sp>
      <p:sp>
        <p:nvSpPr>
          <p:cNvPr id="24" name="任意多边形: 形状 23"/>
          <p:cNvSpPr/>
          <p:nvPr>
            <p:custDataLst>
              <p:tags r:id="rId13"/>
            </p:custDataLst>
          </p:nvPr>
        </p:nvSpPr>
        <p:spPr>
          <a:xfrm>
            <a:off x="789940" y="0"/>
            <a:ext cx="2956560" cy="1722120"/>
          </a:xfrm>
          <a:custGeom>
            <a:avLst/>
            <a:gdLst>
              <a:gd name="connsiteX0" fmla="*/ 21779 w 2956560"/>
              <a:gd name="connsiteY0" fmla="*/ 0 h 1722120"/>
              <a:gd name="connsiteX1" fmla="*/ 2934781 w 2956560"/>
              <a:gd name="connsiteY1" fmla="*/ 0 h 1722120"/>
              <a:gd name="connsiteX2" fmla="*/ 2948928 w 2956560"/>
              <a:gd name="connsiteY2" fmla="*/ 92695 h 1722120"/>
              <a:gd name="connsiteX3" fmla="*/ 2956560 w 2956560"/>
              <a:gd name="connsiteY3" fmla="*/ 243840 h 1722120"/>
              <a:gd name="connsiteX4" fmla="*/ 1478280 w 2956560"/>
              <a:gd name="connsiteY4" fmla="*/ 1722120 h 1722120"/>
              <a:gd name="connsiteX5" fmla="*/ 0 w 2956560"/>
              <a:gd name="connsiteY5" fmla="*/ 243840 h 1722120"/>
              <a:gd name="connsiteX6" fmla="*/ 7632 w 2956560"/>
              <a:gd name="connsiteY6" fmla="*/ 92695 h 172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6560" h="1722120">
                <a:moveTo>
                  <a:pt x="21779" y="0"/>
                </a:moveTo>
                <a:lnTo>
                  <a:pt x="2934781" y="0"/>
                </a:lnTo>
                <a:lnTo>
                  <a:pt x="2948928" y="92695"/>
                </a:lnTo>
                <a:cubicBezTo>
                  <a:pt x="2953975" y="142390"/>
                  <a:pt x="2956560" y="192813"/>
                  <a:pt x="2956560" y="243840"/>
                </a:cubicBezTo>
                <a:cubicBezTo>
                  <a:pt x="2956560" y="1060271"/>
                  <a:pt x="2294711" y="1722120"/>
                  <a:pt x="1478280" y="1722120"/>
                </a:cubicBezTo>
                <a:cubicBezTo>
                  <a:pt x="661849" y="1722120"/>
                  <a:pt x="0" y="1060271"/>
                  <a:pt x="0" y="243840"/>
                </a:cubicBezTo>
                <a:cubicBezTo>
                  <a:pt x="0" y="192813"/>
                  <a:pt x="2585" y="142390"/>
                  <a:pt x="7632" y="92695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B0004020202020204" pitchFamily="34" charset="0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25" name="椭圆 24"/>
          <p:cNvSpPr/>
          <p:nvPr>
            <p:custDataLst>
              <p:tags r:id="rId14"/>
            </p:custDataLst>
          </p:nvPr>
        </p:nvSpPr>
        <p:spPr>
          <a:xfrm>
            <a:off x="0" y="932180"/>
            <a:ext cx="1579880" cy="1579880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9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B0004020202020204" pitchFamily="34" charset="0"/>
              <a:ea typeface="OPPOSans M" panose="00020600040101010101" charset="-122"/>
              <a:cs typeface="OPPOSans M" panose="00020600040101010101" charset="-122"/>
              <a:sym typeface="+mn-lt"/>
            </a:endParaRPr>
          </a:p>
        </p:txBody>
      </p:sp>
      <p:sp>
        <p:nvSpPr>
          <p:cNvPr id="3" name="文本框1"/>
          <p:cNvSpPr txBox="1"/>
          <p:nvPr>
            <p:custDataLst>
              <p:tags r:id="rId15"/>
            </p:custDataLst>
          </p:nvPr>
        </p:nvSpPr>
        <p:spPr>
          <a:xfrm>
            <a:off x="1563217" y="408468"/>
            <a:ext cx="6859317" cy="69967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>
              <a:lnSpc>
                <a:spcPct val="120000"/>
              </a:lnSpc>
              <a:buNone/>
              <a:defRPr/>
            </a:pPr>
            <a:r>
              <a:rPr lang="en-IN" altLang="en-US" sz="4000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Aptos Display" panose="020B0004020202020204" pitchFamily="34" charset="0"/>
                <a:ea typeface="+mj-ea"/>
                <a:cs typeface="+mn-ea"/>
                <a:sym typeface="+mn-lt"/>
              </a:rPr>
              <a:t>Overview</a:t>
            </a:r>
            <a:endParaRPr lang="en-US" dirty="0">
              <a:latin typeface="Aptos Display" panose="020B00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62648" y="650751"/>
            <a:ext cx="471928" cy="306837"/>
            <a:chOff x="1954530" y="649605"/>
            <a:chExt cx="296099" cy="192517"/>
          </a:xfrm>
        </p:grpSpPr>
        <p:sp>
          <p:nvSpPr>
            <p:cNvPr id="5" name="矩形: 圆角 4"/>
            <p:cNvSpPr/>
            <p:nvPr/>
          </p:nvSpPr>
          <p:spPr>
            <a:xfrm rot="2700000">
              <a:off x="1954530" y="649605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ptos Display" panose="020B0004020202020204" pitchFamily="34" charset="0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 rot="2700000">
              <a:off x="2058113" y="649606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83000">
                  <a:schemeClr val="accent3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ptos Display" panose="020B0004020202020204" pitchFamily="34" charset="0"/>
              </a:endParaRPr>
            </a:p>
          </p:txBody>
        </p:sp>
      </p:grpSp>
      <p:pic>
        <p:nvPicPr>
          <p:cNvPr id="2" name="Picture 1" descr="iit_jammu_logo-removebg-preview (1)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340" y="0"/>
            <a:ext cx="751205" cy="725805"/>
          </a:xfrm>
          <a:prstGeom prst="rect">
            <a:avLst/>
          </a:prstGeom>
        </p:spPr>
      </p:pic>
      <p:sp>
        <p:nvSpPr>
          <p:cNvPr id="7" name="椭圆 3">
            <a:extLst>
              <a:ext uri="{FF2B5EF4-FFF2-40B4-BE49-F238E27FC236}">
                <a16:creationId xmlns:a16="http://schemas.microsoft.com/office/drawing/2014/main" id="{7F172697-044A-26AF-7E4C-89099307456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6346885" y="4390591"/>
            <a:ext cx="246743" cy="246743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49000"/>
                </a:schemeClr>
              </a:gs>
              <a:gs pos="100000">
                <a:schemeClr val="accent1"/>
              </a:gs>
            </a:gsLst>
            <a:lin ang="15600000" scaled="0"/>
          </a:gra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0A735EE0-9EB6-4C20-563C-4FC8FC46E6D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807710" y="3482128"/>
            <a:ext cx="1431714" cy="518797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blurRad="508000" dist="241300" dir="5400000" sx="84000" sy="84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9" name="文本框5">
            <a:extLst>
              <a:ext uri="{FF2B5EF4-FFF2-40B4-BE49-F238E27FC236}">
                <a16:creationId xmlns:a16="http://schemas.microsoft.com/office/drawing/2014/main" id="{1BBFEFE1-B089-B130-96A7-66E70A61A9E5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5696585" y="3447153"/>
            <a:ext cx="1653963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1600" b="1" dirty="0">
                <a:solidFill>
                  <a:srgbClr val="1A79FF"/>
                </a:solidFill>
                <a:latin typeface="Aptos Display" panose="020B0004020202020204" pitchFamily="34" charset="0"/>
                <a:ea typeface="+mn-lt"/>
                <a:cs typeface="+mn-lt"/>
                <a:sym typeface="+mn-lt"/>
              </a:rPr>
              <a:t>Experimental Procedure</a:t>
            </a:r>
          </a:p>
        </p:txBody>
      </p:sp>
      <p:sp>
        <p:nvSpPr>
          <p:cNvPr id="10" name="椭圆 1">
            <a:extLst>
              <a:ext uri="{FF2B5EF4-FFF2-40B4-BE49-F238E27FC236}">
                <a16:creationId xmlns:a16="http://schemas.microsoft.com/office/drawing/2014/main" id="{9C65FEBC-FAF9-08AD-2E0E-A390B41BECD6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7868032" y="3736426"/>
            <a:ext cx="246743" cy="246743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49000"/>
                </a:schemeClr>
              </a:gs>
              <a:gs pos="100000">
                <a:schemeClr val="accent1"/>
              </a:gs>
            </a:gsLst>
            <a:lin ang="15600000" scaled="0"/>
          </a:gra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11" name="矩形 4">
            <a:extLst>
              <a:ext uri="{FF2B5EF4-FFF2-40B4-BE49-F238E27FC236}">
                <a16:creationId xmlns:a16="http://schemas.microsoft.com/office/drawing/2014/main" id="{03736F03-B67A-3AB2-444C-E475245EA073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7286089" y="2961373"/>
            <a:ext cx="1442297" cy="518795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blurRad="508000" dist="241300" dir="5400000" sx="84000" sy="84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12" name="文本框11">
            <a:extLst>
              <a:ext uri="{FF2B5EF4-FFF2-40B4-BE49-F238E27FC236}">
                <a16:creationId xmlns:a16="http://schemas.microsoft.com/office/drawing/2014/main" id="{476277A2-A0E0-3ACF-A226-E32D0675F77E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6915250" y="3040113"/>
            <a:ext cx="2152861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1600" b="1" dirty="0">
                <a:solidFill>
                  <a:srgbClr val="1A79FF"/>
                </a:solidFill>
                <a:latin typeface="Aptos Display" panose="020B0004020202020204" pitchFamily="34" charset="0"/>
                <a:ea typeface="+mn-lt"/>
                <a:cs typeface="+mn-lt"/>
              </a:rPr>
              <a:t>Our Product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15" name="椭圆 1">
            <a:extLst>
              <a:ext uri="{FF2B5EF4-FFF2-40B4-BE49-F238E27FC236}">
                <a16:creationId xmlns:a16="http://schemas.microsoft.com/office/drawing/2014/main" id="{FA3EF32A-CEB4-BE71-92EB-A467EBA542B0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260112" y="3054341"/>
            <a:ext cx="246743" cy="246743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49000"/>
                </a:schemeClr>
              </a:gs>
              <a:gs pos="100000">
                <a:schemeClr val="accent1"/>
              </a:gs>
            </a:gsLst>
            <a:lin ang="15600000" scaled="0"/>
          </a:gra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16" name="矩形 4">
            <a:extLst>
              <a:ext uri="{FF2B5EF4-FFF2-40B4-BE49-F238E27FC236}">
                <a16:creationId xmlns:a16="http://schemas.microsoft.com/office/drawing/2014/main" id="{074FDA0C-98D8-6016-4AF3-5B346DACAF46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8678169" y="2279288"/>
            <a:ext cx="1442297" cy="518795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blurRad="508000" dist="241300" dir="5400000" sx="84000" sy="84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19" name="文本框11">
            <a:extLst>
              <a:ext uri="{FF2B5EF4-FFF2-40B4-BE49-F238E27FC236}">
                <a16:creationId xmlns:a16="http://schemas.microsoft.com/office/drawing/2014/main" id="{5572ABA9-3179-D0A1-8F0C-E866A61B373E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8307330" y="2358028"/>
            <a:ext cx="2152861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1600" b="1" dirty="0">
                <a:solidFill>
                  <a:srgbClr val="1A79FF"/>
                </a:solidFill>
                <a:latin typeface="Aptos Display" panose="020B0004020202020204" pitchFamily="34" charset="0"/>
                <a:ea typeface="+mn-lt"/>
                <a:cs typeface="+mn-lt"/>
              </a:rPr>
              <a:t>Advantages</a:t>
            </a:r>
            <a:endParaRPr lang="en-US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-6427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1">
                  <a:lumMod val="20000"/>
                  <a:lumOff val="80000"/>
                  <a:alpha val="1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OPPOSans M" panose="0002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6344429"/>
            <a:ext cx="12192000" cy="196770"/>
          </a:xfrm>
          <a:prstGeom prst="rect">
            <a:avLst/>
          </a:prstGeom>
          <a:gradFill>
            <a:gsLst>
              <a:gs pos="0">
                <a:schemeClr val="accent2"/>
              </a:gs>
              <a:gs pos="8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50"/>
          <p:cNvSpPr txBox="1"/>
          <p:nvPr>
            <p:custDataLst>
              <p:tags r:id="rId3"/>
            </p:custDataLst>
          </p:nvPr>
        </p:nvSpPr>
        <p:spPr>
          <a:xfrm>
            <a:off x="1572182" y="501583"/>
            <a:ext cx="7004313" cy="6153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altLang="en-US" sz="4000" dirty="0">
                <a:solidFill>
                  <a:srgbClr val="00B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62648" y="650751"/>
            <a:ext cx="471928" cy="306837"/>
            <a:chOff x="1954530" y="649605"/>
            <a:chExt cx="296099" cy="192517"/>
          </a:xfrm>
        </p:grpSpPr>
        <p:sp>
          <p:nvSpPr>
            <p:cNvPr id="6" name="矩形: 圆角 5"/>
            <p:cNvSpPr/>
            <p:nvPr/>
          </p:nvSpPr>
          <p:spPr>
            <a:xfrm rot="2700000">
              <a:off x="1954530" y="649605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 rot="2700000">
              <a:off x="2058113" y="649606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83000">
                  <a:schemeClr val="accent3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548793" y="6307455"/>
            <a:ext cx="12119610" cy="275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Portable System for Detecting Plant Stress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330960" y="1793240"/>
            <a:ext cx="10217150" cy="29854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I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</a:t>
            </a:r>
            <a:r>
              <a:rPr lang="en-I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Crop health Monitoring </a:t>
            </a:r>
            <a:r>
              <a:rPr lang="en-I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better yield and quality</a:t>
            </a:r>
          </a:p>
          <a:p>
            <a:pPr marL="285750" indent="-285750">
              <a:buFont typeface="Arial"/>
              <a:buChar char="•"/>
            </a:pPr>
            <a:endParaRPr lang="en-I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/>
              <a:buChar char="•"/>
            </a:pPr>
            <a:endParaRPr lang="en-I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/>
              <a:buChar char="•"/>
            </a:pPr>
            <a:r>
              <a:rPr lang="en-I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Decades </a:t>
            </a:r>
            <a:r>
              <a:rPr lang="en-IN" alt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plant temperature has been proven to be a convincing parameter</a:t>
            </a:r>
            <a:r>
              <a:rPr lang="en-I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predicting crop health</a:t>
            </a:r>
          </a:p>
          <a:p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/>
              <a:buChar char="•"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iit_jammu_logo-removebg-preview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" y="0"/>
            <a:ext cx="751205" cy="7258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2086" y="26895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1">
                  <a:lumMod val="20000"/>
                  <a:lumOff val="80000"/>
                  <a:alpha val="1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OPPOSans M" panose="0002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6344429"/>
            <a:ext cx="12192000" cy="196770"/>
          </a:xfrm>
          <a:prstGeom prst="rect">
            <a:avLst/>
          </a:prstGeom>
          <a:gradFill>
            <a:gsLst>
              <a:gs pos="0">
                <a:schemeClr val="accent2"/>
              </a:gs>
              <a:gs pos="8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50"/>
          <p:cNvSpPr txBox="1"/>
          <p:nvPr>
            <p:custDataLst>
              <p:tags r:id="rId3"/>
            </p:custDataLst>
          </p:nvPr>
        </p:nvSpPr>
        <p:spPr>
          <a:xfrm>
            <a:off x="1563217" y="492618"/>
            <a:ext cx="7004313" cy="6153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altLang="en-US" sz="4000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Objectives 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62648" y="650751"/>
            <a:ext cx="471928" cy="306837"/>
            <a:chOff x="1954530" y="649605"/>
            <a:chExt cx="296099" cy="192517"/>
          </a:xfrm>
        </p:grpSpPr>
        <p:sp>
          <p:nvSpPr>
            <p:cNvPr id="6" name="矩形: 圆角 5"/>
            <p:cNvSpPr/>
            <p:nvPr/>
          </p:nvSpPr>
          <p:spPr>
            <a:xfrm rot="2700000">
              <a:off x="1954530" y="649605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 rot="2700000">
              <a:off x="2058113" y="649606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83000">
                  <a:schemeClr val="accent3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517043" y="6307455"/>
            <a:ext cx="1211961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Portable System for Detecting Plant Stress</a:t>
            </a:r>
            <a:endParaRPr lang="en-IN" sz="1200">
              <a:solidFill>
                <a:srgbClr val="00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I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 descr="iit_jammu_logo-removebg-preview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" y="0"/>
            <a:ext cx="751205" cy="72580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7B5C4B0-4C2D-3D69-F72C-A2419F75F7EB}"/>
              </a:ext>
            </a:extLst>
          </p:cNvPr>
          <p:cNvGrpSpPr/>
          <p:nvPr/>
        </p:nvGrpSpPr>
        <p:grpSpPr>
          <a:xfrm>
            <a:off x="808254" y="1186849"/>
            <a:ext cx="7211562" cy="4134050"/>
            <a:chOff x="858386" y="1577875"/>
            <a:chExt cx="7211562" cy="4134050"/>
          </a:xfrm>
        </p:grpSpPr>
        <p:sp>
          <p:nvSpPr>
            <p:cNvPr id="9" name="Text Box 8"/>
            <p:cNvSpPr txBox="1"/>
            <p:nvPr/>
          </p:nvSpPr>
          <p:spPr>
            <a:xfrm>
              <a:off x="858386" y="1577875"/>
              <a:ext cx="7211562" cy="41340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no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IN" altLang="en-US" sz="2400" dirty="0"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 a device capable of calculating the crop water Stress index (</a:t>
              </a:r>
              <a:r>
                <a:rPr lang="en-IN" altLang="en-US" sz="2400" dirty="0">
                  <a:solidFill>
                    <a:srgbClr val="FF000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CWSI</a:t>
              </a:r>
              <a:r>
                <a:rPr lang="en-IN" altLang="en-US" sz="2400" dirty="0"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) based on Leaf temperature measurements</a:t>
              </a:r>
            </a:p>
            <a:p>
              <a:pPr marL="342900" indent="-342900">
                <a:buFont typeface="Arial"/>
                <a:buChar char="•"/>
              </a:pPr>
              <a:endParaRPr lang="en-IN" altLang="en-US" sz="2400" dirty="0"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en-IN" altLang="en-US" sz="2400" dirty="0"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Implement a </a:t>
              </a:r>
              <a:r>
                <a:rPr lang="en-IN" altLang="en-US" sz="2400" dirty="0"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leaf health scale that correlates with leaf temperature data</a:t>
              </a:r>
              <a:r>
                <a:rPr lang="en-IN" altLang="en-US" sz="2400" dirty="0"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, providing a practical tool for assessing plant health </a:t>
              </a:r>
            </a:p>
            <a:p>
              <a:pPr marL="342900" indent="-342900">
                <a:buFont typeface="Arial"/>
                <a:buChar char="•"/>
              </a:pPr>
              <a:endParaRPr lang="en-IN" altLang="en-US" sz="2400" dirty="0"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en-IN" altLang="en-US" sz="2400" dirty="0"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CWSI = </a:t>
              </a:r>
            </a:p>
            <a:p>
              <a:pPr marL="342900" indent="-342900">
                <a:buFont typeface="Arial"/>
                <a:buChar char="•"/>
              </a:pPr>
              <a:endParaRPr lang="en-IN" altLang="en-US" sz="2400" dirty="0"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en-IN" altLang="en-US" sz="2400" dirty="0"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IN" altLang="en-US" sz="1400" dirty="0"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IN" altLang="en-US" sz="2400" dirty="0"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: Leaf Temperature </a:t>
              </a:r>
            </a:p>
            <a:p>
              <a:pPr marL="342900" indent="-342900">
                <a:buFont typeface="Arial"/>
                <a:buChar char="•"/>
              </a:pPr>
              <a:r>
                <a:rPr lang="en-IN" altLang="en-US" sz="2400" dirty="0"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IN" altLang="en-US" sz="1600" dirty="0"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altLang="en-US" sz="2400" dirty="0"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: Wet Reference Temperature </a:t>
              </a:r>
            </a:p>
            <a:p>
              <a:pPr marL="342900" indent="-342900">
                <a:buFont typeface="Arial"/>
                <a:buChar char="•"/>
              </a:pPr>
              <a:r>
                <a:rPr lang="en-IN" altLang="en-US" sz="2400" dirty="0"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IN" altLang="en-US" sz="1600" dirty="0"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 </a:t>
              </a:r>
              <a:r>
                <a:rPr lang="en-IN" altLang="en-US" sz="2400" dirty="0"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: Dry Reference Temperature 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6A1CB27-5C3D-33E5-A674-092BC190D43E}"/>
                </a:ext>
              </a:extLst>
            </p:cNvPr>
            <p:cNvGrpSpPr/>
            <p:nvPr/>
          </p:nvGrpSpPr>
          <p:grpSpPr>
            <a:xfrm>
              <a:off x="2499752" y="4311069"/>
              <a:ext cx="3023766" cy="912849"/>
              <a:chOff x="2519805" y="4361201"/>
              <a:chExt cx="3023766" cy="912849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D9427D-E087-9903-A171-9BA9AFDB1119}"/>
                  </a:ext>
                </a:extLst>
              </p:cNvPr>
              <p:cNvSpPr txBox="1"/>
              <p:nvPr/>
            </p:nvSpPr>
            <p:spPr>
              <a:xfrm>
                <a:off x="2519805" y="4361201"/>
                <a:ext cx="3023766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GB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 - </a:t>
                </a:r>
                <a:r>
                  <a:rPr lang="en-GB" sz="2400" dirty="0">
                    <a:latin typeface="Times New Roman" panose="02020603050405020304" pitchFamily="18" charset="0"/>
                    <a:ea typeface="+mn-lt"/>
                    <a:cs typeface="Times New Roman" panose="02020603050405020304" pitchFamily="18" charset="0"/>
                  </a:rPr>
                  <a:t>T</a:t>
                </a:r>
                <a:r>
                  <a:rPr lang="en-GB" sz="1400" dirty="0">
                    <a:latin typeface="Times New Roman" panose="02020603050405020304" pitchFamily="18" charset="0"/>
                    <a:ea typeface="+mn-lt"/>
                    <a:cs typeface="Times New Roman" panose="02020603050405020304" pitchFamily="18" charset="0"/>
                  </a:rPr>
                  <a:t>w</a:t>
                </a:r>
                <a:endParaRPr lang="en-GB" sz="1200" dirty="0">
                  <a:latin typeface="Times New Roman" panose="02020603050405020304" pitchFamily="18" charset="0"/>
                  <a:ea typeface="OPPOSans B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09585B-5B98-8ACE-013F-DD130BF6DBA8}"/>
                  </a:ext>
                </a:extLst>
              </p:cNvPr>
              <p:cNvSpPr txBox="1"/>
              <p:nvPr/>
            </p:nvSpPr>
            <p:spPr>
              <a:xfrm>
                <a:off x="2519805" y="4812385"/>
                <a:ext cx="3023766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GB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 - </a:t>
                </a:r>
                <a:r>
                  <a:rPr lang="en-GB" sz="2400" dirty="0">
                    <a:latin typeface="Times New Roman" panose="02020603050405020304" pitchFamily="18" charset="0"/>
                    <a:ea typeface="OPPOSans M"/>
                    <a:cs typeface="Times New Roman" panose="02020603050405020304" pitchFamily="18" charset="0"/>
                  </a:rPr>
                  <a:t>T</a:t>
                </a:r>
                <a:r>
                  <a:rPr lang="en-GB" sz="1400" dirty="0">
                    <a:latin typeface="Times New Roman" panose="02020603050405020304" pitchFamily="18" charset="0"/>
                    <a:ea typeface="OPPOSans M"/>
                    <a:cs typeface="Times New Roman" panose="02020603050405020304" pitchFamily="18" charset="0"/>
                  </a:rPr>
                  <a:t>w</a:t>
                </a:r>
                <a:endParaRPr lang="en-GB" sz="1200">
                  <a:latin typeface="Times New Roman" panose="02020603050405020304" pitchFamily="18" charset="0"/>
                  <a:ea typeface="OPPOSans B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5B47470-5B52-B6CD-9231-2E48707F816B}"/>
                </a:ext>
              </a:extLst>
            </p:cNvPr>
            <p:cNvCxnSpPr/>
            <p:nvPr/>
          </p:nvCxnSpPr>
          <p:spPr>
            <a:xfrm flipH="1">
              <a:off x="2495049" y="4799096"/>
              <a:ext cx="890338" cy="2006"/>
            </a:xfrm>
            <a:prstGeom prst="straightConnector1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2" name="Picture 31" descr="A close-up of a meter&#10;&#10;Description automatically generated">
            <a:extLst>
              <a:ext uri="{FF2B5EF4-FFF2-40B4-BE49-F238E27FC236}">
                <a16:creationId xmlns:a16="http://schemas.microsoft.com/office/drawing/2014/main" id="{251DD431-C792-2D77-EBDB-A0A1133B7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554" y="1107909"/>
            <a:ext cx="1092368" cy="50031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12A2B50-FBF1-3CA8-FDB3-C7F7675A8133}"/>
              </a:ext>
            </a:extLst>
          </p:cNvPr>
          <p:cNvSpPr txBox="1"/>
          <p:nvPr/>
        </p:nvSpPr>
        <p:spPr>
          <a:xfrm>
            <a:off x="9266453" y="1376871"/>
            <a:ext cx="203522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 is Exposed to high level of water stress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D1DD59-0A3E-DF10-D1EF-96ABBB098607}"/>
              </a:ext>
            </a:extLst>
          </p:cNvPr>
          <p:cNvSpPr txBox="1"/>
          <p:nvPr/>
        </p:nvSpPr>
        <p:spPr>
          <a:xfrm>
            <a:off x="9266453" y="3031212"/>
            <a:ext cx="23259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 is exposed to considerable stress from lack of Water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AB4D75-0296-AC02-14BC-B64893E83069}"/>
              </a:ext>
            </a:extLst>
          </p:cNvPr>
          <p:cNvSpPr txBox="1"/>
          <p:nvPr/>
        </p:nvSpPr>
        <p:spPr>
          <a:xfrm>
            <a:off x="9326610" y="4966291"/>
            <a:ext cx="20352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 is partially free of Water stress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CA2E8F-E285-893A-5702-D13EEE0D6440}"/>
              </a:ext>
            </a:extLst>
          </p:cNvPr>
          <p:cNvSpPr txBox="1"/>
          <p:nvPr/>
        </p:nvSpPr>
        <p:spPr>
          <a:xfrm>
            <a:off x="1952194" y="6120036"/>
            <a:ext cx="98936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https://link.springer.com/article/10.1007/s00271-022-00819-6</a:t>
            </a: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https://www.frontiersin.org/journals/plant-science/articles/10.3389/fpls.2020.609155/full</a:t>
            </a: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4661" y="8965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1">
                  <a:lumMod val="20000"/>
                  <a:lumOff val="80000"/>
                  <a:alpha val="1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OPPOSans M" panose="0002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6344429"/>
            <a:ext cx="12192000" cy="196770"/>
          </a:xfrm>
          <a:prstGeom prst="rect">
            <a:avLst/>
          </a:prstGeom>
          <a:gradFill>
            <a:gsLst>
              <a:gs pos="0">
                <a:schemeClr val="accent2"/>
              </a:gs>
              <a:gs pos="8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50"/>
          <p:cNvSpPr txBox="1"/>
          <p:nvPr>
            <p:custDataLst>
              <p:tags r:id="rId3"/>
            </p:custDataLst>
          </p:nvPr>
        </p:nvSpPr>
        <p:spPr>
          <a:xfrm>
            <a:off x="1563217" y="492618"/>
            <a:ext cx="7004313" cy="6153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altLang="en-US" sz="4000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lt"/>
              </a:rPr>
              <a:t>Available Solutions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62648" y="650751"/>
            <a:ext cx="471928" cy="306837"/>
            <a:chOff x="1954530" y="649605"/>
            <a:chExt cx="296099" cy="192517"/>
          </a:xfrm>
        </p:grpSpPr>
        <p:sp>
          <p:nvSpPr>
            <p:cNvPr id="6" name="矩形: 圆角 5"/>
            <p:cNvSpPr/>
            <p:nvPr/>
          </p:nvSpPr>
          <p:spPr>
            <a:xfrm rot="2700000">
              <a:off x="1954530" y="649605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 rot="2700000">
              <a:off x="2058113" y="649606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83000">
                  <a:schemeClr val="accent3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495877" y="6307455"/>
            <a:ext cx="1211961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Portable System for Detecting Plant Stress</a:t>
            </a:r>
            <a:endParaRPr lang="en-IN" sz="1200" dirty="0">
              <a:solidFill>
                <a:srgbClr val="00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I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iit_jammu_logo-removebg-preview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" y="0"/>
            <a:ext cx="751205" cy="7258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18A3E5-A06C-D850-BB33-010C5BDE1C76}"/>
              </a:ext>
            </a:extLst>
          </p:cNvPr>
          <p:cNvSpPr txBox="1"/>
          <p:nvPr/>
        </p:nvSpPr>
        <p:spPr>
          <a:xfrm>
            <a:off x="1233031" y="1144907"/>
            <a:ext cx="5284310" cy="342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Imagery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It uses machine learning algorithms to predict CWSI values by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analyzing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historical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Portable Raman Leaf Clip Centre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studies molecular vibrations to detect the status of plant leaves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43D230-E73F-2854-A818-7FA10A057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334" y="862534"/>
            <a:ext cx="2521145" cy="1476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A9F33B-5BA4-38B0-DA57-74832CA3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0219" y="862534"/>
            <a:ext cx="2397120" cy="14760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B23222-5E95-9404-1CCB-C020D77697B8}"/>
              </a:ext>
            </a:extLst>
          </p:cNvPr>
          <p:cNvSpPr txBox="1"/>
          <p:nvPr/>
        </p:nvSpPr>
        <p:spPr>
          <a:xfrm>
            <a:off x="278220" y="5851504"/>
            <a:ext cx="9377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https://earthobservatory.nasa.gov/images/145823/detecting-invisible-plant-stress</a:t>
            </a: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https://www.nature.com/articles/s41598-020-76485-5</a:t>
            </a: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DA88F9-2169-0848-3394-B19B9FBE62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8167" y="2411758"/>
            <a:ext cx="3712892" cy="31805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-15392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1">
                  <a:lumMod val="20000"/>
                  <a:lumOff val="80000"/>
                  <a:alpha val="1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OPPOSans M" panose="00020600040101010101" charset="-122"/>
                <a:cs typeface="Times New Roman" panose="02020603050405020304" pitchFamily="18" charset="0"/>
              </a:rPr>
              <a:t>blob:https://web.whatsapp.com/852c6c1d-4e10-412c-bc8d-0db5b5e7c521</a:t>
            </a: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6344429"/>
            <a:ext cx="12192000" cy="196770"/>
          </a:xfrm>
          <a:prstGeom prst="rect">
            <a:avLst/>
          </a:prstGeom>
          <a:gradFill>
            <a:gsLst>
              <a:gs pos="0">
                <a:schemeClr val="accent2"/>
              </a:gs>
              <a:gs pos="8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50"/>
          <p:cNvSpPr txBox="1"/>
          <p:nvPr>
            <p:custDataLst>
              <p:tags r:id="rId3"/>
            </p:custDataLst>
          </p:nvPr>
        </p:nvSpPr>
        <p:spPr>
          <a:xfrm>
            <a:off x="1563217" y="492618"/>
            <a:ext cx="7004313" cy="6153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altLang="en-US" sz="4000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lt"/>
              </a:rPr>
              <a:t>Experimental Procedure 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62648" y="650751"/>
            <a:ext cx="471928" cy="306837"/>
            <a:chOff x="1954530" y="649605"/>
            <a:chExt cx="296099" cy="192517"/>
          </a:xfrm>
        </p:grpSpPr>
        <p:sp>
          <p:nvSpPr>
            <p:cNvPr id="6" name="矩形: 圆角 5"/>
            <p:cNvSpPr/>
            <p:nvPr/>
          </p:nvSpPr>
          <p:spPr>
            <a:xfrm rot="2700000">
              <a:off x="1954530" y="649605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 rot="2700000">
              <a:off x="2058113" y="649606"/>
              <a:ext cx="192516" cy="192516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83000">
                  <a:schemeClr val="accent3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464127" y="6307455"/>
            <a:ext cx="1211961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Portable System for Detecting Plant Stress</a:t>
            </a:r>
            <a:endParaRPr lang="en-IN" sz="1200">
              <a:solidFill>
                <a:srgbClr val="00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I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48360" y="1236980"/>
            <a:ext cx="390017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0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 </a:t>
            </a:r>
            <a:endParaRPr lang="en-IN" altLang="en-US" sz="2000" b="1" u="sng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iit_jammu_logo-removebg-preview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" y="0"/>
            <a:ext cx="751205" cy="725805"/>
          </a:xfrm>
          <a:prstGeom prst="rect">
            <a:avLst/>
          </a:prstGeom>
        </p:spPr>
      </p:pic>
      <p:pic>
        <p:nvPicPr>
          <p:cNvPr id="16" name="Picture 15" descr="A solar panel and potted plants&#10;&#10;Description automatically generated">
            <a:extLst>
              <a:ext uri="{FF2B5EF4-FFF2-40B4-BE49-F238E27FC236}">
                <a16:creationId xmlns:a16="http://schemas.microsoft.com/office/drawing/2014/main" id="{284462F3-5FDD-DAE3-DBA6-EDEECC5A6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087" y="2155658"/>
            <a:ext cx="4892958" cy="369971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DAB739-D82F-5078-6745-2FF7424B8BFE}"/>
              </a:ext>
            </a:extLst>
          </p:cNvPr>
          <p:cNvCxnSpPr/>
          <p:nvPr/>
        </p:nvCxnSpPr>
        <p:spPr>
          <a:xfrm flipV="1">
            <a:off x="7513721" y="2091490"/>
            <a:ext cx="1375611" cy="1130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9619D1-AC57-25C3-3FE7-72D1F2A78011}"/>
              </a:ext>
            </a:extLst>
          </p:cNvPr>
          <p:cNvCxnSpPr>
            <a:cxnSpLocks/>
          </p:cNvCxnSpPr>
          <p:nvPr/>
        </p:nvCxnSpPr>
        <p:spPr>
          <a:xfrm>
            <a:off x="7884694" y="3747009"/>
            <a:ext cx="1736558" cy="2626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0E1B95-AE15-B281-4502-85CAF45E86A4}"/>
              </a:ext>
            </a:extLst>
          </p:cNvPr>
          <p:cNvCxnSpPr>
            <a:cxnSpLocks/>
          </p:cNvCxnSpPr>
          <p:nvPr/>
        </p:nvCxnSpPr>
        <p:spPr>
          <a:xfrm>
            <a:off x="7834562" y="4495798"/>
            <a:ext cx="1706480" cy="1044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CCFB93-476C-DEFF-9AB4-571A233A6803}"/>
              </a:ext>
            </a:extLst>
          </p:cNvPr>
          <p:cNvCxnSpPr>
            <a:cxnSpLocks/>
          </p:cNvCxnSpPr>
          <p:nvPr/>
        </p:nvCxnSpPr>
        <p:spPr>
          <a:xfrm flipH="1">
            <a:off x="1790699" y="3302666"/>
            <a:ext cx="3437020" cy="242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27AEF5-F3FE-D1C1-08B2-342460AB157B}"/>
              </a:ext>
            </a:extLst>
          </p:cNvPr>
          <p:cNvSpPr txBox="1"/>
          <p:nvPr/>
        </p:nvSpPr>
        <p:spPr>
          <a:xfrm>
            <a:off x="9076564" y="1745493"/>
            <a:ext cx="22691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Dry Surfaces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64C1EC-93BC-15B1-FC79-8831B0D2C3AC}"/>
              </a:ext>
            </a:extLst>
          </p:cNvPr>
          <p:cNvSpPr txBox="1"/>
          <p:nvPr/>
        </p:nvSpPr>
        <p:spPr>
          <a:xfrm>
            <a:off x="9577879" y="3911177"/>
            <a:ext cx="22691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Solarimeter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441E89-E635-F3A9-E3CC-9DABA60B3C85}"/>
              </a:ext>
            </a:extLst>
          </p:cNvPr>
          <p:cNvSpPr txBox="1"/>
          <p:nvPr/>
        </p:nvSpPr>
        <p:spPr>
          <a:xfrm>
            <a:off x="9527747" y="5485308"/>
            <a:ext cx="22691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Wet Surfaces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4D5CA6-29CC-8E7E-9DB1-BE72D718BCF3}"/>
              </a:ext>
            </a:extLst>
          </p:cNvPr>
          <p:cNvSpPr txBox="1"/>
          <p:nvPr/>
        </p:nvSpPr>
        <p:spPr>
          <a:xfrm>
            <a:off x="865011" y="3349703"/>
            <a:ext cx="22691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35383b00-557e-4415-a50f-d21657253bc5"/>
  <p:tag name="COMMONDATA" val="eyJoZGlkIjoiOTg1MTFkYTFjMzIzYzg5MzM3OTk0OTJhNzVmNjkxZj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6AFF"/>
      </a:accent1>
      <a:accent2>
        <a:srgbClr val="00BBFF"/>
      </a:accent2>
      <a:accent3>
        <a:srgbClr val="0165FF"/>
      </a:accent3>
      <a:accent4>
        <a:srgbClr val="025CE7"/>
      </a:accent4>
      <a:accent5>
        <a:srgbClr val="E5AD00"/>
      </a:accent5>
      <a:accent6>
        <a:srgbClr val="0350E6"/>
      </a:accent6>
      <a:hlink>
        <a:srgbClr val="0563C1"/>
      </a:hlink>
      <a:folHlink>
        <a:srgbClr val="954F72"/>
      </a:folHlink>
    </a:clrScheme>
    <a:fontScheme name="自定义 6">
      <a:majorFont>
        <a:latin typeface="OPPOSans B"/>
        <a:ea typeface="OPPOSans H"/>
        <a:cs typeface=""/>
      </a:majorFont>
      <a:minorFont>
        <a:latin typeface="OPPOSans M"/>
        <a:ea typeface="OPPOSans 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OPPOSans 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OPPOSans M"/>
        <a:ea typeface=""/>
        <a:cs typeface=""/>
        <a:font script="Jpan" typeface="ＭＳ Ｐゴシック"/>
        <a:font script="Hang" typeface="맑은 고딕"/>
        <a:font script="Hans" typeface="OPPOSans M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875</Words>
  <Application>Microsoft Office PowerPoint</Application>
  <PresentationFormat>Widescreen</PresentationFormat>
  <Paragraphs>158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Aptos Display</vt:lpstr>
      <vt:lpstr>Calibri</vt:lpstr>
      <vt:lpstr>Aptos</vt:lpstr>
      <vt:lpstr>Times New Roman</vt:lpstr>
      <vt:lpstr>Wingdings</vt:lpstr>
      <vt:lpstr>OPPOSans B</vt:lpstr>
      <vt:lpstr>Arial</vt:lpstr>
      <vt:lpstr>Cambria Math</vt:lpstr>
      <vt:lpstr>OPPOSans M</vt:lpstr>
      <vt:lpstr>Courier New</vt:lpstr>
      <vt:lpstr>Arial Rounded MT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NAGESHWAR KUMAR</dc:creator>
  <cp:lastModifiedBy>NAGESHWAR KUMAR</cp:lastModifiedBy>
  <cp:revision>642</cp:revision>
  <dcterms:created xsi:type="dcterms:W3CDTF">2023-03-14T10:49:00Z</dcterms:created>
  <dcterms:modified xsi:type="dcterms:W3CDTF">2024-03-15T08:20:41Z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A79E4E1BCB094442B56BAE564B6F21DA_11</vt:lpwstr>
  </property>
  <property fmtid="{D5CDD505-2E9C-101B-9397-08002B2CF9AE}" pid="3" name="KSOProductBuildVer">
    <vt:lpwstr>1033-12.2.0.13412</vt:lpwstr>
  </property>
</Properties>
</file>